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9" r:id="rId4"/>
    <p:sldMasterId id="2147483838" r:id="rId5"/>
    <p:sldMasterId id="2147483840" r:id="rId6"/>
  </p:sldMasterIdLst>
  <p:notesMasterIdLst>
    <p:notesMasterId r:id="rId27"/>
  </p:notesMasterIdLst>
  <p:handoutMasterIdLst>
    <p:handoutMasterId r:id="rId28"/>
  </p:handoutMasterIdLst>
  <p:sldIdLst>
    <p:sldId id="325" r:id="rId7"/>
    <p:sldId id="322" r:id="rId8"/>
    <p:sldId id="339" r:id="rId9"/>
    <p:sldId id="342" r:id="rId10"/>
    <p:sldId id="345" r:id="rId11"/>
    <p:sldId id="348" r:id="rId12"/>
    <p:sldId id="262" r:id="rId13"/>
    <p:sldId id="351" r:id="rId14"/>
    <p:sldId id="350" r:id="rId15"/>
    <p:sldId id="353" r:id="rId16"/>
    <p:sldId id="349" r:id="rId17"/>
    <p:sldId id="354" r:id="rId18"/>
    <p:sldId id="335" r:id="rId19"/>
    <p:sldId id="337" r:id="rId20"/>
    <p:sldId id="355" r:id="rId21"/>
    <p:sldId id="334" r:id="rId22"/>
    <p:sldId id="306" r:id="rId23"/>
    <p:sldId id="261" r:id="rId24"/>
    <p:sldId id="347" r:id="rId25"/>
    <p:sldId id="352" r:id="rId26"/>
  </p:sldIdLst>
  <p:sldSz cx="18288000" cy="10287000"/>
  <p:notesSz cx="6858000" cy="9144000"/>
  <p:embeddedFontLst>
    <p:embeddedFont>
      <p:font typeface="Nanum Gothic" panose="020B0604020202020204" charset="-127"/>
      <p:regular r:id="rId29"/>
      <p:bold r:id="rId30"/>
    </p:embeddedFont>
    <p:embeddedFont>
      <p:font typeface="Alegreya Sans SC" panose="020B0604020202020204" charset="0"/>
      <p:regular r:id="rId31"/>
      <p:bold r:id="rId32"/>
      <p:italic r:id="rId33"/>
      <p:boldItalic r:id="rId34"/>
    </p:embeddedFont>
    <p:embeddedFont>
      <p:font typeface="Anaheim" panose="020B0604020202020204" charset="0"/>
      <p:regular r:id="rId35"/>
    </p:embeddedFont>
    <p:embeddedFont>
      <p:font typeface="Avenir Next LT Pro" panose="020B0504020202020204" pitchFamily="34" charset="0"/>
      <p:regular r:id="rId36"/>
      <p:bold r:id="rId37"/>
      <p:italic r:id="rId38"/>
      <p:boldItalic r:id="rId39"/>
    </p:embeddedFont>
    <p:embeddedFont>
      <p:font typeface="Cabin" panose="020B0604020202020204"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Calibri Light" panose="020F0302020204030204" pitchFamily="34" charset="0"/>
      <p:regular r:id="rId48"/>
      <p:italic r:id="rId49"/>
    </p:embeddedFont>
    <p:embeddedFont>
      <p:font typeface="Fira Sans" panose="020B0503050000020004" pitchFamily="34" charset="0"/>
      <p:regular r:id="rId50"/>
      <p:bold r:id="rId51"/>
      <p:italic r:id="rId52"/>
      <p:boldItalic r:id="rId53"/>
    </p:embeddedFont>
    <p:embeddedFont>
      <p:font typeface="Fira Sans Medium Bold" panose="020B0604020202020204" charset="0"/>
      <p:regular r:id="rId54"/>
    </p:embeddedFont>
    <p:embeddedFont>
      <p:font typeface="Georgia" panose="02040502050405020303" pitchFamily="18" charset="0"/>
      <p:regular r:id="rId55"/>
      <p:bold r:id="rId56"/>
      <p:italic r:id="rId57"/>
      <p:boldItalic r:id="rId58"/>
    </p:embeddedFont>
    <p:embeddedFont>
      <p:font typeface="Georgia Pro Cond" panose="02040506050405020303" pitchFamily="18" charset="0"/>
      <p:regular r:id="rId59"/>
      <p:bold r:id="rId60"/>
      <p:italic r:id="rId61"/>
      <p:boldItalic r:id="rId62"/>
    </p:embeddedFont>
    <p:embeddedFont>
      <p:font typeface="Georgia Pro Light" panose="02040302050405020303" pitchFamily="18" charset="0"/>
      <p:regular r:id="rId63"/>
      <p:italic r:id="rId64"/>
    </p:embeddedFont>
    <p:embeddedFont>
      <p:font typeface="Lato" panose="020F0502020204030203" pitchFamily="34" charset="0"/>
      <p:regular r:id="rId65"/>
      <p:bold r:id="rId66"/>
      <p:italic r:id="rId67"/>
      <p:boldItalic r:id="rId68"/>
    </p:embeddedFont>
    <p:embeddedFont>
      <p:font typeface="Montserrat" panose="00000500000000000000" pitchFamily="2" charset="0"/>
      <p:regular r:id="rId69"/>
      <p:bold r:id="rId70"/>
      <p:italic r:id="rId71"/>
      <p:boldItalic r:id="rId72"/>
    </p:embeddedFont>
    <p:embeddedFont>
      <p:font typeface="Proxima Nova" panose="020B0604020202020204" charset="0"/>
      <p:regular r:id="rId73"/>
      <p:bold r:id="rId74"/>
      <p:italic r:id="rId75"/>
      <p:boldItalic r:id="rId76"/>
    </p:embeddedFont>
    <p:embeddedFont>
      <p:font typeface="Proxima Nova Semibold" panose="020B0604020202020204" charset="0"/>
      <p:regular r:id="rId77"/>
      <p:bold r:id="rId78"/>
      <p:boldItalic r:id="rId79"/>
    </p:embeddedFont>
    <p:embeddedFont>
      <p:font typeface="Roboto" panose="02000000000000000000" pitchFamily="2" charset="0"/>
      <p:regular r:id="rId80"/>
      <p:bold r:id="rId81"/>
      <p:italic r:id="rId82"/>
      <p:boldItalic r:id="rId83"/>
    </p:embeddedFont>
    <p:embeddedFont>
      <p:font typeface="Roboto Condensed" panose="02000000000000000000" pitchFamily="2" charset="0"/>
      <p:regular r:id="rId84"/>
      <p:bold r:id="rId85"/>
      <p:italic r:id="rId86"/>
      <p:boldItalic r:id="rId87"/>
    </p:embeddedFont>
    <p:embeddedFont>
      <p:font typeface="Roboto Condensed Light" panose="02000000000000000000" pitchFamily="2" charset="0"/>
      <p:regular r:id="rId88"/>
      <p:italic r:id="rId89"/>
    </p:embeddedFont>
    <p:embeddedFont>
      <p:font typeface="Roboto Medium" panose="02000000000000000000" pitchFamily="2" charset="0"/>
      <p:regular r:id="rId90"/>
      <p:italic r:id="rId91"/>
    </p:embeddedFont>
    <p:embeddedFont>
      <p:font typeface="Roboto Thin" panose="02000000000000000000" pitchFamily="2" charset="0"/>
      <p:regular r:id="rId92"/>
      <p:italic r:id="rId93"/>
    </p:embeddedFont>
    <p:embeddedFont>
      <p:font typeface="Segoe UI" panose="020B0502040204020203" pitchFamily="34" charset="0"/>
      <p:regular r:id="rId94"/>
      <p:bold r:id="rId95"/>
      <p:italic r:id="rId96"/>
      <p:boldItalic r:id="rId97"/>
    </p:embeddedFont>
    <p:embeddedFont>
      <p:font typeface="Tw Cen MT" panose="020B0602020104020603" pitchFamily="34"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00CC00"/>
    <a:srgbClr val="5FC5A3"/>
    <a:srgbClr val="11B183"/>
    <a:srgbClr val="20A280"/>
    <a:srgbClr val="0C280F"/>
    <a:srgbClr val="58B6C0"/>
    <a:srgbClr val="4A7090"/>
    <a:srgbClr val="CDDCE7"/>
    <a:srgbClr val="BCE2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292" autoAdjust="0"/>
  </p:normalViewPr>
  <p:slideViewPr>
    <p:cSldViewPr snapToGrid="0">
      <p:cViewPr varScale="1">
        <p:scale>
          <a:sx n="48" d="100"/>
          <a:sy n="48" d="100"/>
        </p:scale>
        <p:origin x="1090"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font" Target="fonts/font14.fntdata"/><Relationship Id="rId47" Type="http://schemas.openxmlformats.org/officeDocument/2006/relationships/font" Target="fonts/font19.fntdata"/><Relationship Id="rId63" Type="http://schemas.openxmlformats.org/officeDocument/2006/relationships/font" Target="fonts/font35.fntdata"/><Relationship Id="rId68" Type="http://schemas.openxmlformats.org/officeDocument/2006/relationships/font" Target="fonts/font40.fntdata"/><Relationship Id="rId84" Type="http://schemas.openxmlformats.org/officeDocument/2006/relationships/font" Target="fonts/font56.fntdata"/><Relationship Id="rId89" Type="http://schemas.openxmlformats.org/officeDocument/2006/relationships/font" Target="fonts/font61.fntdata"/><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font" Target="fonts/font4.fntdata"/><Relationship Id="rId37" Type="http://schemas.openxmlformats.org/officeDocument/2006/relationships/font" Target="fonts/font9.fntdata"/><Relationship Id="rId53" Type="http://schemas.openxmlformats.org/officeDocument/2006/relationships/font" Target="fonts/font25.fntdata"/><Relationship Id="rId58" Type="http://schemas.openxmlformats.org/officeDocument/2006/relationships/font" Target="fonts/font30.fntdata"/><Relationship Id="rId74" Type="http://schemas.openxmlformats.org/officeDocument/2006/relationships/font" Target="fonts/font46.fntdata"/><Relationship Id="rId79" Type="http://schemas.openxmlformats.org/officeDocument/2006/relationships/font" Target="fonts/font51.fntdata"/><Relationship Id="rId102"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font" Target="fonts/font62.fntdata"/><Relationship Id="rId95" Type="http://schemas.openxmlformats.org/officeDocument/2006/relationships/font" Target="fonts/font67.fntdata"/><Relationship Id="rId22" Type="http://schemas.openxmlformats.org/officeDocument/2006/relationships/slide" Target="slides/slide16.xml"/><Relationship Id="rId27" Type="http://schemas.openxmlformats.org/officeDocument/2006/relationships/notesMaster" Target="notesMasters/notesMaster1.xml"/><Relationship Id="rId43" Type="http://schemas.openxmlformats.org/officeDocument/2006/relationships/font" Target="fonts/font15.fntdata"/><Relationship Id="rId48" Type="http://schemas.openxmlformats.org/officeDocument/2006/relationships/font" Target="fonts/font20.fntdata"/><Relationship Id="rId64" Type="http://schemas.openxmlformats.org/officeDocument/2006/relationships/font" Target="fonts/font36.fntdata"/><Relationship Id="rId69" Type="http://schemas.openxmlformats.org/officeDocument/2006/relationships/font" Target="fonts/font41.fntdata"/><Relationship Id="rId80" Type="http://schemas.openxmlformats.org/officeDocument/2006/relationships/font" Target="fonts/font52.fntdata"/><Relationship Id="rId85" Type="http://schemas.openxmlformats.org/officeDocument/2006/relationships/font" Target="fonts/font57.fntdata"/><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font" Target="fonts/font5.fntdata"/><Relationship Id="rId38" Type="http://schemas.openxmlformats.org/officeDocument/2006/relationships/font" Target="fonts/font10.fntdata"/><Relationship Id="rId59" Type="http://schemas.openxmlformats.org/officeDocument/2006/relationships/font" Target="fonts/font31.fntdata"/><Relationship Id="rId103"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font" Target="fonts/font13.fntdata"/><Relationship Id="rId54" Type="http://schemas.openxmlformats.org/officeDocument/2006/relationships/font" Target="fonts/font26.fntdata"/><Relationship Id="rId62" Type="http://schemas.openxmlformats.org/officeDocument/2006/relationships/font" Target="fonts/font34.fntdata"/><Relationship Id="rId70" Type="http://schemas.openxmlformats.org/officeDocument/2006/relationships/font" Target="fonts/font42.fntdata"/><Relationship Id="rId75" Type="http://schemas.openxmlformats.org/officeDocument/2006/relationships/font" Target="fonts/font47.fntdata"/><Relationship Id="rId83" Type="http://schemas.openxmlformats.org/officeDocument/2006/relationships/font" Target="fonts/font55.fntdata"/><Relationship Id="rId88" Type="http://schemas.openxmlformats.org/officeDocument/2006/relationships/font" Target="fonts/font60.fntdata"/><Relationship Id="rId91" Type="http://schemas.openxmlformats.org/officeDocument/2006/relationships/font" Target="fonts/font63.fntdata"/><Relationship Id="rId96" Type="http://schemas.openxmlformats.org/officeDocument/2006/relationships/font" Target="fonts/font68.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10" Type="http://schemas.openxmlformats.org/officeDocument/2006/relationships/slide" Target="slides/slide4.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font" Target="fonts/font32.fntdata"/><Relationship Id="rId65" Type="http://schemas.openxmlformats.org/officeDocument/2006/relationships/font" Target="fonts/font37.fntdata"/><Relationship Id="rId73" Type="http://schemas.openxmlformats.org/officeDocument/2006/relationships/font" Target="fonts/font45.fntdata"/><Relationship Id="rId78" Type="http://schemas.openxmlformats.org/officeDocument/2006/relationships/font" Target="fonts/font50.fntdata"/><Relationship Id="rId81" Type="http://schemas.openxmlformats.org/officeDocument/2006/relationships/font" Target="fonts/font53.fntdata"/><Relationship Id="rId86" Type="http://schemas.openxmlformats.org/officeDocument/2006/relationships/font" Target="fonts/font58.fntdata"/><Relationship Id="rId94" Type="http://schemas.openxmlformats.org/officeDocument/2006/relationships/font" Target="fonts/font66.fntdata"/><Relationship Id="rId99" Type="http://schemas.openxmlformats.org/officeDocument/2006/relationships/font" Target="fonts/font71.fntdata"/><Relationship Id="rId101" Type="http://schemas.openxmlformats.org/officeDocument/2006/relationships/font" Target="fonts/font73.fntdata"/><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font" Target="fonts/font11.fntdata"/><Relationship Id="rId34" Type="http://schemas.openxmlformats.org/officeDocument/2006/relationships/font" Target="fonts/font6.fntdata"/><Relationship Id="rId50" Type="http://schemas.openxmlformats.org/officeDocument/2006/relationships/font" Target="fonts/font22.fntdata"/><Relationship Id="rId55" Type="http://schemas.openxmlformats.org/officeDocument/2006/relationships/font" Target="fonts/font27.fntdata"/><Relationship Id="rId76" Type="http://schemas.openxmlformats.org/officeDocument/2006/relationships/font" Target="fonts/font48.fntdata"/><Relationship Id="rId97" Type="http://schemas.openxmlformats.org/officeDocument/2006/relationships/font" Target="fonts/font69.fntdata"/><Relationship Id="rId104"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font" Target="fonts/font43.fntdata"/><Relationship Id="rId92" Type="http://schemas.openxmlformats.org/officeDocument/2006/relationships/font" Target="fonts/font64.fntdata"/><Relationship Id="rId2" Type="http://schemas.openxmlformats.org/officeDocument/2006/relationships/customXml" Target="../customXml/item2.xml"/><Relationship Id="rId29" Type="http://schemas.openxmlformats.org/officeDocument/2006/relationships/font" Target="fonts/font1.fntdata"/><Relationship Id="rId24" Type="http://schemas.openxmlformats.org/officeDocument/2006/relationships/slide" Target="slides/slide18.xml"/><Relationship Id="rId40" Type="http://schemas.openxmlformats.org/officeDocument/2006/relationships/font" Target="fonts/font12.fntdata"/><Relationship Id="rId45" Type="http://schemas.openxmlformats.org/officeDocument/2006/relationships/font" Target="fonts/font17.fntdata"/><Relationship Id="rId66" Type="http://schemas.openxmlformats.org/officeDocument/2006/relationships/font" Target="fonts/font38.fntdata"/><Relationship Id="rId87" Type="http://schemas.openxmlformats.org/officeDocument/2006/relationships/font" Target="fonts/font59.fntdata"/><Relationship Id="rId61" Type="http://schemas.openxmlformats.org/officeDocument/2006/relationships/font" Target="fonts/font33.fntdata"/><Relationship Id="rId82" Type="http://schemas.openxmlformats.org/officeDocument/2006/relationships/font" Target="fonts/font54.fntdata"/><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font" Target="fonts/font2.fntdata"/><Relationship Id="rId35" Type="http://schemas.openxmlformats.org/officeDocument/2006/relationships/font" Target="fonts/font7.fntdata"/><Relationship Id="rId56" Type="http://schemas.openxmlformats.org/officeDocument/2006/relationships/font" Target="fonts/font28.fntdata"/><Relationship Id="rId77" Type="http://schemas.openxmlformats.org/officeDocument/2006/relationships/font" Target="fonts/font49.fntdata"/><Relationship Id="rId100" Type="http://schemas.openxmlformats.org/officeDocument/2006/relationships/font" Target="fonts/font72.fntdata"/><Relationship Id="rId105"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font" Target="fonts/font23.fntdata"/><Relationship Id="rId72" Type="http://schemas.openxmlformats.org/officeDocument/2006/relationships/font" Target="fonts/font44.fntdata"/><Relationship Id="rId93" Type="http://schemas.openxmlformats.org/officeDocument/2006/relationships/font" Target="fonts/font65.fntdata"/><Relationship Id="rId98" Type="http://schemas.openxmlformats.org/officeDocument/2006/relationships/font" Target="fonts/font70.fntdata"/><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font" Target="fonts/font18.fntdata"/><Relationship Id="rId67" Type="http://schemas.openxmlformats.org/officeDocument/2006/relationships/font" Target="fonts/font3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53344FB-4642-C3E9-DB18-2307152CC69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B62D4BD9-5798-7E00-B955-ABDCB52F5A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F30FC2-B6E9-49E2-83D6-B6444AAF4BD7}" type="datetimeFigureOut">
              <a:rPr lang="fr-FR" smtClean="0"/>
              <a:t>15/02/2023</a:t>
            </a:fld>
            <a:endParaRPr lang="fr-FR"/>
          </a:p>
        </p:txBody>
      </p:sp>
      <p:sp>
        <p:nvSpPr>
          <p:cNvPr id="4" name="Espace réservé du pied de page 3">
            <a:extLst>
              <a:ext uri="{FF2B5EF4-FFF2-40B4-BE49-F238E27FC236}">
                <a16:creationId xmlns:a16="http://schemas.microsoft.com/office/drawing/2014/main" id="{CDE483C8-1AFF-D8F2-D4B8-DBBA010F40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55A1916-4E88-46B8-A5DE-961FACC3A3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2CEB83-F9BA-4164-B1EF-CBA41C83C295}" type="slidenum">
              <a:rPr lang="fr-FR" smtClean="0"/>
              <a:t>‹N°›</a:t>
            </a:fld>
            <a:endParaRPr lang="fr-FR"/>
          </a:p>
        </p:txBody>
      </p:sp>
    </p:spTree>
    <p:extLst>
      <p:ext uri="{BB962C8B-B14F-4D97-AF65-F5344CB8AC3E}">
        <p14:creationId xmlns:p14="http://schemas.microsoft.com/office/powerpoint/2010/main" val="39576654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69CF0E-F1AD-47DA-BEFD-6195B7DF94C7}" type="datetimeFigureOut">
              <a:rPr lang="fr-FR" smtClean="0"/>
              <a:t>15/02/2023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19362C-02F4-4566-9656-19C2B4EC79DF}" type="slidenum">
              <a:rPr lang="fr-FR" smtClean="0"/>
              <a:t>‹N°›</a:t>
            </a:fld>
            <a:endParaRPr lang="fr-FR"/>
          </a:p>
        </p:txBody>
      </p:sp>
    </p:spTree>
    <p:extLst>
      <p:ext uri="{BB962C8B-B14F-4D97-AF65-F5344CB8AC3E}">
        <p14:creationId xmlns:p14="http://schemas.microsoft.com/office/powerpoint/2010/main" val="2257924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dirty="0">
                <a:solidFill>
                  <a:srgbClr val="374151"/>
                </a:solidFill>
                <a:effectLst/>
                <a:latin typeface="Söhne"/>
              </a:rPr>
              <a:t>La pandémie de Covid-19 a été l'un des événements les plus difficiles et étendus auxquels le monde ait jamais été confronté</a:t>
            </a:r>
            <a:endParaRPr lang="fr-FR" sz="1200" dirty="0"/>
          </a:p>
          <a:p>
            <a:r>
              <a:rPr lang="fr-FR" sz="1200" b="0" i="0" dirty="0">
                <a:solidFill>
                  <a:srgbClr val="374151"/>
                </a:solidFill>
                <a:effectLst/>
                <a:latin typeface="Söhne"/>
              </a:rPr>
              <a:t>Afin de se préparer efficacement et d'anticiper les éventuelles pandémies futures, il est nécessaire de réaliser des analyses en vue de mieux comprendre les impacts de la pandémie, d'identifier les bonnes pratiques et les leçons apprises, </a:t>
            </a:r>
          </a:p>
          <a:p>
            <a:r>
              <a:rPr lang="fr-FR" sz="1200" b="0" i="0" dirty="0">
                <a:solidFill>
                  <a:srgbClr val="374151"/>
                </a:solidFill>
                <a:effectLst/>
                <a:latin typeface="Söhne"/>
              </a:rPr>
              <a:t>et donc mettre en place des mesures de prévention et d'intervention plus efficaces en cas de nouvelle crise sanitaire.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t>Pour se faire, on a </a:t>
            </a:r>
            <a:r>
              <a:rPr lang="en-GB" sz="1050" dirty="0" err="1"/>
              <a:t>intêret</a:t>
            </a:r>
            <a:r>
              <a:rPr lang="en-GB" sz="1050" dirty="0"/>
              <a:t> à </a:t>
            </a:r>
            <a:r>
              <a:rPr lang="en-GB" sz="1050" dirty="0" err="1"/>
              <a:t>etudier</a:t>
            </a:r>
            <a:r>
              <a:rPr lang="en-GB" sz="1050" dirty="0"/>
              <a:t> la propagation du covid-19 à </a:t>
            </a:r>
            <a:r>
              <a:rPr lang="en-GB" sz="1050" dirty="0" err="1"/>
              <a:t>plusieurs</a:t>
            </a:r>
            <a:r>
              <a:rPr lang="en-GB" sz="1050" dirty="0"/>
              <a:t> echelle; Mondiale, </a:t>
            </a:r>
            <a:r>
              <a:rPr lang="en-GB" sz="1050" dirty="0" err="1"/>
              <a:t>nationale</a:t>
            </a:r>
            <a:r>
              <a:rPr lang="en-GB" sz="1050" dirty="0"/>
              <a:t>, </a:t>
            </a:r>
            <a:r>
              <a:rPr lang="en-GB" sz="1050" dirty="0" err="1"/>
              <a:t>régionale</a:t>
            </a:r>
            <a:r>
              <a:rPr lang="en-GB" sz="1050" dirty="0"/>
              <a:t> et </a:t>
            </a:r>
            <a:r>
              <a:rPr lang="en-GB" sz="1050" dirty="0" err="1"/>
              <a:t>même</a:t>
            </a:r>
            <a:r>
              <a:rPr lang="en-GB" sz="1050" dirty="0"/>
              <a:t> </a:t>
            </a:r>
            <a:r>
              <a:rPr lang="en-GB" sz="1050" dirty="0" err="1"/>
              <a:t>dépatementale</a:t>
            </a:r>
            <a:r>
              <a:rPr lang="en-GB" sz="1050" dirty="0"/>
              <a:t>. </a:t>
            </a:r>
            <a:r>
              <a:rPr lang="en-GB" sz="1050" dirty="0" err="1"/>
              <a:t>En</a:t>
            </a:r>
            <a:r>
              <a:rPr lang="en-GB" sz="1050" dirty="0"/>
              <a:t> des </a:t>
            </a:r>
            <a:r>
              <a:rPr lang="en-GB" sz="1050" dirty="0" err="1"/>
              <a:t>différents</a:t>
            </a:r>
            <a:r>
              <a:rPr lang="en-GB" sz="1050" dirty="0"/>
              <a:t> moments pour </a:t>
            </a:r>
            <a:r>
              <a:rPr lang="en-GB" sz="1050" dirty="0" err="1"/>
              <a:t>évaluer</a:t>
            </a:r>
            <a:r>
              <a:rPr lang="en-GB" sz="1050" dirty="0"/>
              <a:t> </a:t>
            </a:r>
            <a:r>
              <a:rPr lang="en-GB" sz="1050" dirty="0" err="1"/>
              <a:t>l’impact</a:t>
            </a:r>
            <a:r>
              <a:rPr lang="en-GB" sz="1050" dirty="0"/>
              <a:t> de </a:t>
            </a:r>
            <a:r>
              <a:rPr lang="en-GB" sz="1050" dirty="0" err="1"/>
              <a:t>plusieurs</a:t>
            </a:r>
            <a:r>
              <a:rPr lang="en-GB" sz="1050" dirty="0"/>
              <a:t> </a:t>
            </a:r>
            <a:r>
              <a:rPr lang="en-GB" sz="1050" dirty="0" err="1"/>
              <a:t>facteurs</a:t>
            </a:r>
            <a:r>
              <a:rPr lang="en-GB" sz="1050" dirty="0"/>
              <a:t>.</a:t>
            </a:r>
          </a:p>
          <a:p>
            <a:endParaRPr lang="fr-FR"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dirty="0">
              <a:solidFill>
                <a:srgbClr val="374151"/>
              </a:solidFill>
              <a:effectLst/>
              <a:latin typeface="Söhne"/>
            </a:endParaRPr>
          </a:p>
          <a:p>
            <a:r>
              <a:rPr lang="fr-FR" sz="1200" b="0" i="0" dirty="0">
                <a:solidFill>
                  <a:srgbClr val="374151"/>
                </a:solidFill>
                <a:effectLst/>
                <a:latin typeface="Söhne"/>
              </a:rPr>
              <a:t> </a:t>
            </a:r>
          </a:p>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3</a:t>
            </a:fld>
            <a:endParaRPr lang="fr-FR"/>
          </a:p>
        </p:txBody>
      </p:sp>
    </p:spTree>
    <p:extLst>
      <p:ext uri="{BB962C8B-B14F-4D97-AF65-F5344CB8AC3E}">
        <p14:creationId xmlns:p14="http://schemas.microsoft.com/office/powerpoint/2010/main" val="2787032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08d49cec94_0_1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208d49cec94_0_1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60" name="Google Shape;460;g208d49cec94_0_11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12</a:t>
            </a:fld>
            <a:endParaRPr/>
          </a:p>
        </p:txBody>
      </p:sp>
    </p:spTree>
    <p:extLst>
      <p:ext uri="{BB962C8B-B14F-4D97-AF65-F5344CB8AC3E}">
        <p14:creationId xmlns:p14="http://schemas.microsoft.com/office/powerpoint/2010/main" val="715606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13</a:t>
            </a:fld>
            <a:endParaRPr lang="fr-FR"/>
          </a:p>
        </p:txBody>
      </p:sp>
    </p:spTree>
    <p:extLst>
      <p:ext uri="{BB962C8B-B14F-4D97-AF65-F5344CB8AC3E}">
        <p14:creationId xmlns:p14="http://schemas.microsoft.com/office/powerpoint/2010/main" val="802188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14</a:t>
            </a:fld>
            <a:endParaRPr lang="fr-FR"/>
          </a:p>
        </p:txBody>
      </p:sp>
    </p:spTree>
    <p:extLst>
      <p:ext uri="{BB962C8B-B14F-4D97-AF65-F5344CB8AC3E}">
        <p14:creationId xmlns:p14="http://schemas.microsoft.com/office/powerpoint/2010/main" val="2834238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15</a:t>
            </a:fld>
            <a:endParaRPr lang="fr-FR"/>
          </a:p>
        </p:txBody>
      </p:sp>
    </p:spTree>
    <p:extLst>
      <p:ext uri="{BB962C8B-B14F-4D97-AF65-F5344CB8AC3E}">
        <p14:creationId xmlns:p14="http://schemas.microsoft.com/office/powerpoint/2010/main" val="1172594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08d49cec94_0_8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208d49cec94_0_8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06" name="Google Shape;406;g208d49cec94_0_8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18</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19</a:t>
            </a:fld>
            <a:endParaRPr lang="fr-FR"/>
          </a:p>
        </p:txBody>
      </p:sp>
    </p:spTree>
    <p:extLst>
      <p:ext uri="{BB962C8B-B14F-4D97-AF65-F5344CB8AC3E}">
        <p14:creationId xmlns:p14="http://schemas.microsoft.com/office/powerpoint/2010/main" val="2596007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600" b="0" i="0" dirty="0">
                <a:solidFill>
                  <a:srgbClr val="374151"/>
                </a:solidFill>
                <a:effectLst/>
                <a:latin typeface="Söhne"/>
              </a:rPr>
              <a:t>Afin de travailler activement sur ces questions en collaboration avec d'autres personnes ou équipes, il est essentiel de disposer d'un accès approprié aux données nécessaires. La première problématique à résoudre est donc de savoir si nous avons accès aux données pertinentes pour mener à bien ces analyses. </a:t>
            </a:r>
          </a:p>
          <a:p>
            <a:endParaRPr lang="fr-FR" sz="1600" dirty="0">
              <a:solidFill>
                <a:srgbClr val="374151"/>
              </a:solidFill>
              <a:latin typeface="Söhne"/>
            </a:endParaRPr>
          </a:p>
          <a:p>
            <a:r>
              <a:rPr lang="fr-FR" sz="1600" b="0" i="0" dirty="0">
                <a:solidFill>
                  <a:srgbClr val="374151"/>
                </a:solidFill>
                <a:effectLst/>
                <a:latin typeface="Söhne"/>
              </a:rPr>
              <a:t>Nous nous intéressons particulièrement à la propagation du Covid-19 en France, en se concentrant sur une échelle départementale. Nous souhaitons étudier les disparités de propagation éventuelles et évaluer l'effet des campagnes de vaccination, des restrictions sanitaires et des caractéristiques des populations sur ces disparités. </a:t>
            </a:r>
            <a:br>
              <a:rPr lang="fr-FR" sz="1600" b="0" i="0" dirty="0">
                <a:solidFill>
                  <a:srgbClr val="374151"/>
                </a:solidFill>
                <a:effectLst/>
                <a:latin typeface="Söhne"/>
              </a:rPr>
            </a:br>
            <a:r>
              <a:rPr lang="fr-FR" sz="1600" b="0" i="0" dirty="0">
                <a:solidFill>
                  <a:srgbClr val="374151"/>
                </a:solidFill>
                <a:effectLst/>
                <a:latin typeface="Söhne"/>
              </a:rPr>
              <a:t>Cette analyse est essentielle pour comprendre les facteurs qui influencent la propagation du virus, ainsi que pour identifier les mesures les plus efficaces pour la combattre. En outre, cette étude pourrait contribuer à mieux cibler les interventions de santé publique en fonction des spécificités de chaque département.</a:t>
            </a:r>
            <a:endParaRPr lang="en-GB" sz="1200" dirty="0"/>
          </a:p>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4</a:t>
            </a:fld>
            <a:endParaRPr lang="fr-FR"/>
          </a:p>
        </p:txBody>
      </p:sp>
    </p:spTree>
    <p:extLst>
      <p:ext uri="{BB962C8B-B14F-4D97-AF65-F5344CB8AC3E}">
        <p14:creationId xmlns:p14="http://schemas.microsoft.com/office/powerpoint/2010/main" val="2268387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5</a:t>
            </a:fld>
            <a:endParaRPr lang="fr-FR"/>
          </a:p>
        </p:txBody>
      </p:sp>
    </p:spTree>
    <p:extLst>
      <p:ext uri="{BB962C8B-B14F-4D97-AF65-F5344CB8AC3E}">
        <p14:creationId xmlns:p14="http://schemas.microsoft.com/office/powerpoint/2010/main" val="194775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08d49cec94_0_8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208d49cec94_0_8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spcBef>
                <a:spcPts val="0"/>
              </a:spcBef>
              <a:spcAft>
                <a:spcPts val="0"/>
              </a:spcAft>
              <a:buNone/>
            </a:pPr>
            <a:r>
              <a:rPr lang="en-GB" dirty="0" err="1"/>
              <a:t>Pyspark</a:t>
            </a:r>
            <a:r>
              <a:rPr lang="en-GB" dirty="0"/>
              <a:t>: </a:t>
            </a:r>
            <a:r>
              <a:rPr lang="en-GB" dirty="0" err="1"/>
              <a:t>api</a:t>
            </a:r>
            <a:r>
              <a:rPr lang="en-GB" dirty="0"/>
              <a:t> de spark </a:t>
            </a:r>
            <a:endParaRPr dirty="0"/>
          </a:p>
        </p:txBody>
      </p:sp>
      <p:sp>
        <p:nvSpPr>
          <p:cNvPr id="406" name="Google Shape;406;g208d49cec94_0_8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6</a:t>
            </a:fld>
            <a:endParaRPr/>
          </a:p>
        </p:txBody>
      </p:sp>
    </p:spTree>
    <p:extLst>
      <p:ext uri="{BB962C8B-B14F-4D97-AF65-F5344CB8AC3E}">
        <p14:creationId xmlns:p14="http://schemas.microsoft.com/office/powerpoint/2010/main" val="3062396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08d49cec9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208d49cec9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18" name="Google Shape;418;g208d49cec9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08d49cec9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208d49cec9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18" name="Google Shape;418;g208d49cec9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8</a:t>
            </a:fld>
            <a:endParaRPr/>
          </a:p>
        </p:txBody>
      </p:sp>
    </p:spTree>
    <p:extLst>
      <p:ext uri="{BB962C8B-B14F-4D97-AF65-F5344CB8AC3E}">
        <p14:creationId xmlns:p14="http://schemas.microsoft.com/office/powerpoint/2010/main" val="477409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08d49cec94_0_1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208d49cec94_0_1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spcBef>
                <a:spcPts val="0"/>
              </a:spcBef>
              <a:spcAft>
                <a:spcPts val="0"/>
              </a:spcAft>
              <a:buNone/>
            </a:pPr>
            <a:r>
              <a:rPr lang="fr-FR" b="0" i="0" dirty="0">
                <a:solidFill>
                  <a:srgbClr val="374151"/>
                </a:solidFill>
                <a:effectLst/>
                <a:latin typeface="Söhne"/>
              </a:rPr>
              <a:t>"Afin de permettre la combinaison de données, il est important de mettre en place un suivi par département et d'utiliser une variable clé commune. Il est également essentiel d'établir des intervalles de temps cohérents pour garantir une analyse précise et comparative des données collectées.« </a:t>
            </a:r>
          </a:p>
          <a:p>
            <a:pPr marL="0" lvl="0" indent="0" algn="l" rtl="0">
              <a:spcBef>
                <a:spcPts val="0"/>
              </a:spcBef>
              <a:spcAft>
                <a:spcPts val="0"/>
              </a:spcAft>
              <a:buNone/>
            </a:pPr>
            <a:r>
              <a:rPr lang="fr-FR" b="0" i="0" dirty="0" err="1">
                <a:solidFill>
                  <a:srgbClr val="374151"/>
                </a:solidFill>
                <a:effectLst/>
                <a:latin typeface="Söhne"/>
              </a:rPr>
              <a:t>Pyspark</a:t>
            </a:r>
            <a:r>
              <a:rPr lang="fr-FR" b="0" i="0" dirty="0">
                <a:solidFill>
                  <a:srgbClr val="374151"/>
                </a:solidFill>
                <a:effectLst/>
                <a:latin typeface="Söhne"/>
              </a:rPr>
              <a:t> utilise des </a:t>
            </a:r>
            <a:r>
              <a:rPr lang="fr-FR" b="0" i="0" dirty="0" err="1">
                <a:solidFill>
                  <a:srgbClr val="374151"/>
                </a:solidFill>
                <a:effectLst/>
                <a:latin typeface="Söhne"/>
              </a:rPr>
              <a:t>DataFrames</a:t>
            </a:r>
            <a:r>
              <a:rPr lang="fr-FR" b="0" i="0" dirty="0">
                <a:solidFill>
                  <a:srgbClr val="374151"/>
                </a:solidFill>
                <a:effectLst/>
                <a:latin typeface="Söhne"/>
              </a:rPr>
              <a:t> pour manipuler des données structurées, qui sont une abstraction de plus haut niveau basée sur les RDD sous-jacents, et ils offrent des avantages significatifs en termes de performance et d'évolutivité par rapport aux </a:t>
            </a:r>
            <a:r>
              <a:rPr lang="fr-FR" b="0" i="0" dirty="0" err="1">
                <a:solidFill>
                  <a:srgbClr val="374151"/>
                </a:solidFill>
                <a:effectLst/>
                <a:latin typeface="Söhne"/>
              </a:rPr>
              <a:t>DataFrames</a:t>
            </a:r>
            <a:r>
              <a:rPr lang="fr-FR" b="0" i="0" dirty="0">
                <a:solidFill>
                  <a:srgbClr val="374151"/>
                </a:solidFill>
                <a:effectLst/>
                <a:latin typeface="Söhne"/>
              </a:rPr>
              <a:t> de Pandas.</a:t>
            </a:r>
            <a:endParaRPr dirty="0"/>
          </a:p>
        </p:txBody>
      </p:sp>
      <p:sp>
        <p:nvSpPr>
          <p:cNvPr id="460" name="Google Shape;460;g208d49cec94_0_11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9</a:t>
            </a:fld>
            <a:endParaRPr/>
          </a:p>
        </p:txBody>
      </p:sp>
    </p:spTree>
    <p:extLst>
      <p:ext uri="{BB962C8B-B14F-4D97-AF65-F5344CB8AC3E}">
        <p14:creationId xmlns:p14="http://schemas.microsoft.com/office/powerpoint/2010/main" val="2411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08d49cec94_0_1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208d49cec94_0_1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60" name="Google Shape;460;g208d49cec94_0_11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10</a:t>
            </a:fld>
            <a:endParaRPr/>
          </a:p>
        </p:txBody>
      </p:sp>
    </p:spTree>
    <p:extLst>
      <p:ext uri="{BB962C8B-B14F-4D97-AF65-F5344CB8AC3E}">
        <p14:creationId xmlns:p14="http://schemas.microsoft.com/office/powerpoint/2010/main" val="56475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08d49cec94_0_1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208d49cec94_0_1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60" name="Google Shape;460;g208d49cec94_0_11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11</a:t>
            </a:fld>
            <a:endParaRPr/>
          </a:p>
        </p:txBody>
      </p:sp>
    </p:spTree>
    <p:extLst>
      <p:ext uri="{BB962C8B-B14F-4D97-AF65-F5344CB8AC3E}">
        <p14:creationId xmlns:p14="http://schemas.microsoft.com/office/powerpoint/2010/main" val="875966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7450" y="3064700"/>
            <a:ext cx="9964200" cy="3213000"/>
          </a:xfrm>
          <a:prstGeom prst="rect">
            <a:avLst/>
          </a:prstGeom>
        </p:spPr>
        <p:txBody>
          <a:bodyPr spcFirstLastPara="1" wrap="square" lIns="91425" tIns="91425" rIns="91425" bIns="91425" anchor="b" anchorCtr="0">
            <a:noAutofit/>
          </a:bodyPr>
          <a:lstStyle>
            <a:lvl1pPr lvl="0">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a:spcBef>
                <a:spcPts val="0"/>
              </a:spcBef>
              <a:spcAft>
                <a:spcPts val="0"/>
              </a:spcAft>
              <a:buSzPts val="5200"/>
              <a:buNone/>
              <a:defRPr sz="10400"/>
            </a:lvl2pPr>
            <a:lvl3pPr lvl="2" algn="ctr">
              <a:spcBef>
                <a:spcPts val="0"/>
              </a:spcBef>
              <a:spcAft>
                <a:spcPts val="0"/>
              </a:spcAft>
              <a:buSzPts val="5200"/>
              <a:buNone/>
              <a:defRPr sz="10400"/>
            </a:lvl3pPr>
            <a:lvl4pPr lvl="3" algn="ctr">
              <a:spcBef>
                <a:spcPts val="0"/>
              </a:spcBef>
              <a:spcAft>
                <a:spcPts val="0"/>
              </a:spcAft>
              <a:buSzPts val="5200"/>
              <a:buNone/>
              <a:defRPr sz="10400"/>
            </a:lvl4pPr>
            <a:lvl5pPr lvl="4" algn="ctr">
              <a:spcBef>
                <a:spcPts val="0"/>
              </a:spcBef>
              <a:spcAft>
                <a:spcPts val="0"/>
              </a:spcAft>
              <a:buSzPts val="5200"/>
              <a:buNone/>
              <a:defRPr sz="10400"/>
            </a:lvl5pPr>
            <a:lvl6pPr lvl="5" algn="ctr">
              <a:spcBef>
                <a:spcPts val="0"/>
              </a:spcBef>
              <a:spcAft>
                <a:spcPts val="0"/>
              </a:spcAft>
              <a:buSzPts val="5200"/>
              <a:buNone/>
              <a:defRPr sz="10400"/>
            </a:lvl6pPr>
            <a:lvl7pPr lvl="6" algn="ctr">
              <a:spcBef>
                <a:spcPts val="0"/>
              </a:spcBef>
              <a:spcAft>
                <a:spcPts val="0"/>
              </a:spcAft>
              <a:buSzPts val="5200"/>
              <a:buNone/>
              <a:defRPr sz="10400"/>
            </a:lvl7pPr>
            <a:lvl8pPr lvl="7" algn="ctr">
              <a:spcBef>
                <a:spcPts val="0"/>
              </a:spcBef>
              <a:spcAft>
                <a:spcPts val="0"/>
              </a:spcAft>
              <a:buSzPts val="5200"/>
              <a:buNone/>
              <a:defRPr sz="10400"/>
            </a:lvl8pPr>
            <a:lvl9pPr lvl="8" algn="ctr">
              <a:spcBef>
                <a:spcPts val="0"/>
              </a:spcBef>
              <a:spcAft>
                <a:spcPts val="0"/>
              </a:spcAft>
              <a:buSzPts val="5200"/>
              <a:buNone/>
              <a:defRPr sz="10400"/>
            </a:lvl9pPr>
          </a:lstStyle>
          <a:p>
            <a:r>
              <a:rPr lang="fr-FR"/>
              <a:t>Modifiez le style du titre</a:t>
            </a:r>
            <a:endParaRPr/>
          </a:p>
        </p:txBody>
      </p:sp>
      <p:sp>
        <p:nvSpPr>
          <p:cNvPr id="10" name="Google Shape;10;p2"/>
          <p:cNvSpPr txBox="1">
            <a:spLocks noGrp="1"/>
          </p:cNvSpPr>
          <p:nvPr>
            <p:ph type="subTitle" idx="1"/>
          </p:nvPr>
        </p:nvSpPr>
        <p:spPr>
          <a:xfrm>
            <a:off x="1427450" y="6199300"/>
            <a:ext cx="10332000" cy="1023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r>
              <a:rPr lang="fr-FR"/>
              <a:t>Modifiez le style des sous-titres du masque</a:t>
            </a:r>
            <a:endParaRPr/>
          </a:p>
        </p:txBody>
      </p:sp>
      <p:sp>
        <p:nvSpPr>
          <p:cNvPr id="11" name="Google Shape;11;p2"/>
          <p:cNvSpPr/>
          <p:nvPr/>
        </p:nvSpPr>
        <p:spPr>
          <a:xfrm>
            <a:off x="9255767" y="7527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2" name="Google Shape;12;p2"/>
          <p:cNvSpPr/>
          <p:nvPr/>
        </p:nvSpPr>
        <p:spPr>
          <a:xfrm>
            <a:off x="119466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3" name="Google Shape;13;p2"/>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4" name="Google Shape;14;p2"/>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 name="Google Shape;15;p2"/>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 name="Google Shape;16;p2"/>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 name="Google Shape;17;p2"/>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 name="Google Shape;18;p2"/>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 name="Google Shape;19;p2"/>
          <p:cNvSpPr/>
          <p:nvPr/>
        </p:nvSpPr>
        <p:spPr>
          <a:xfrm>
            <a:off x="125349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 name="Google Shape;20;p2"/>
          <p:cNvSpPr/>
          <p:nvPr/>
        </p:nvSpPr>
        <p:spPr>
          <a:xfrm>
            <a:off x="106776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 name="Google Shape;21;p2"/>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626272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7"/>
        <p:cNvGrpSpPr/>
        <p:nvPr/>
      </p:nvGrpSpPr>
      <p:grpSpPr>
        <a:xfrm>
          <a:off x="0" y="0"/>
          <a:ext cx="0" cy="0"/>
          <a:chOff x="0" y="0"/>
          <a:chExt cx="0" cy="0"/>
        </a:xfrm>
      </p:grpSpPr>
      <p:sp>
        <p:nvSpPr>
          <p:cNvPr id="108" name="Google Shape;108;p11"/>
          <p:cNvSpPr txBox="1">
            <a:spLocks noGrp="1"/>
          </p:cNvSpPr>
          <p:nvPr>
            <p:ph type="title" hasCustomPrompt="1"/>
          </p:nvPr>
        </p:nvSpPr>
        <p:spPr>
          <a:xfrm>
            <a:off x="623400" y="1079000"/>
            <a:ext cx="17041200" cy="2774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24000"/>
            </a:lvl1pPr>
            <a:lvl2pPr lvl="1" algn="ctr">
              <a:spcBef>
                <a:spcPts val="0"/>
              </a:spcBef>
              <a:spcAft>
                <a:spcPts val="0"/>
              </a:spcAft>
              <a:buSzPts val="12000"/>
              <a:buNone/>
              <a:defRPr sz="24000"/>
            </a:lvl2pPr>
            <a:lvl3pPr lvl="2" algn="ctr">
              <a:spcBef>
                <a:spcPts val="0"/>
              </a:spcBef>
              <a:spcAft>
                <a:spcPts val="0"/>
              </a:spcAft>
              <a:buSzPts val="12000"/>
              <a:buNone/>
              <a:defRPr sz="24000"/>
            </a:lvl3pPr>
            <a:lvl4pPr lvl="3" algn="ctr">
              <a:spcBef>
                <a:spcPts val="0"/>
              </a:spcBef>
              <a:spcAft>
                <a:spcPts val="0"/>
              </a:spcAft>
              <a:buSzPts val="12000"/>
              <a:buNone/>
              <a:defRPr sz="24000"/>
            </a:lvl4pPr>
            <a:lvl5pPr lvl="4" algn="ctr">
              <a:spcBef>
                <a:spcPts val="0"/>
              </a:spcBef>
              <a:spcAft>
                <a:spcPts val="0"/>
              </a:spcAft>
              <a:buSzPts val="12000"/>
              <a:buNone/>
              <a:defRPr sz="24000"/>
            </a:lvl5pPr>
            <a:lvl6pPr lvl="5" algn="ctr">
              <a:spcBef>
                <a:spcPts val="0"/>
              </a:spcBef>
              <a:spcAft>
                <a:spcPts val="0"/>
              </a:spcAft>
              <a:buSzPts val="12000"/>
              <a:buNone/>
              <a:defRPr sz="24000"/>
            </a:lvl6pPr>
            <a:lvl7pPr lvl="6" algn="ctr">
              <a:spcBef>
                <a:spcPts val="0"/>
              </a:spcBef>
              <a:spcAft>
                <a:spcPts val="0"/>
              </a:spcAft>
              <a:buSzPts val="12000"/>
              <a:buNone/>
              <a:defRPr sz="24000"/>
            </a:lvl7pPr>
            <a:lvl8pPr lvl="7" algn="ctr">
              <a:spcBef>
                <a:spcPts val="0"/>
              </a:spcBef>
              <a:spcAft>
                <a:spcPts val="0"/>
              </a:spcAft>
              <a:buSzPts val="12000"/>
              <a:buNone/>
              <a:defRPr sz="24000"/>
            </a:lvl8pPr>
            <a:lvl9pPr lvl="8" algn="ctr">
              <a:spcBef>
                <a:spcPts val="0"/>
              </a:spcBef>
              <a:spcAft>
                <a:spcPts val="0"/>
              </a:spcAft>
              <a:buSzPts val="12000"/>
              <a:buNone/>
              <a:defRPr sz="24000"/>
            </a:lvl9pPr>
          </a:lstStyle>
          <a:p>
            <a:r>
              <a:t>xx%</a:t>
            </a:r>
          </a:p>
        </p:txBody>
      </p:sp>
      <p:sp>
        <p:nvSpPr>
          <p:cNvPr id="109" name="Google Shape;109;p11"/>
          <p:cNvSpPr txBox="1">
            <a:spLocks noGrp="1"/>
          </p:cNvSpPr>
          <p:nvPr>
            <p:ph type="body" idx="1"/>
          </p:nvPr>
        </p:nvSpPr>
        <p:spPr>
          <a:xfrm>
            <a:off x="1426450" y="3599350"/>
            <a:ext cx="15435600" cy="1163400"/>
          </a:xfrm>
          <a:prstGeom prst="rect">
            <a:avLst/>
          </a:prstGeom>
        </p:spPr>
        <p:txBody>
          <a:bodyPr spcFirstLastPara="1" wrap="square" lIns="91425" tIns="91425" rIns="91425" bIns="91425" anchor="t" anchorCtr="0">
            <a:normAutofit/>
          </a:bodyPr>
          <a:lstStyle>
            <a:lvl1pPr marL="914400" lvl="0" indent="-685800" algn="ctr">
              <a:spcBef>
                <a:spcPts val="0"/>
              </a:spcBef>
              <a:spcAft>
                <a:spcPts val="0"/>
              </a:spcAft>
              <a:buSzPts val="1800"/>
              <a:buChar char="●"/>
              <a:defRPr sz="4000"/>
            </a:lvl1pPr>
            <a:lvl2pPr marL="1828800" lvl="1" indent="-635000" algn="ctr">
              <a:spcBef>
                <a:spcPts val="0"/>
              </a:spcBef>
              <a:spcAft>
                <a:spcPts val="0"/>
              </a:spcAft>
              <a:buSzPts val="1400"/>
              <a:buChar char="○"/>
              <a:defRPr/>
            </a:lvl2pPr>
            <a:lvl3pPr marL="2743200" lvl="2" indent="-635000" algn="ctr">
              <a:spcBef>
                <a:spcPts val="0"/>
              </a:spcBef>
              <a:spcAft>
                <a:spcPts val="0"/>
              </a:spcAft>
              <a:buSzPts val="1400"/>
              <a:buChar char="■"/>
              <a:defRPr/>
            </a:lvl3pPr>
            <a:lvl4pPr marL="3657600" lvl="3" indent="-635000" algn="ctr">
              <a:spcBef>
                <a:spcPts val="0"/>
              </a:spcBef>
              <a:spcAft>
                <a:spcPts val="0"/>
              </a:spcAft>
              <a:buSzPts val="1400"/>
              <a:buChar char="●"/>
              <a:defRPr/>
            </a:lvl4pPr>
            <a:lvl5pPr marL="4572000" lvl="4" indent="-635000" algn="ctr">
              <a:spcBef>
                <a:spcPts val="0"/>
              </a:spcBef>
              <a:spcAft>
                <a:spcPts val="0"/>
              </a:spcAft>
              <a:buSzPts val="1400"/>
              <a:buChar char="○"/>
              <a:defRPr/>
            </a:lvl5pPr>
            <a:lvl6pPr marL="5486400" lvl="5" indent="-635000" algn="ctr">
              <a:spcBef>
                <a:spcPts val="0"/>
              </a:spcBef>
              <a:spcAft>
                <a:spcPts val="0"/>
              </a:spcAft>
              <a:buSzPts val="1400"/>
              <a:buChar char="■"/>
              <a:defRPr/>
            </a:lvl6pPr>
            <a:lvl7pPr marL="6400800" lvl="6" indent="-635000" algn="ctr">
              <a:spcBef>
                <a:spcPts val="0"/>
              </a:spcBef>
              <a:spcAft>
                <a:spcPts val="0"/>
              </a:spcAft>
              <a:buSzPts val="1400"/>
              <a:buChar char="●"/>
              <a:defRPr/>
            </a:lvl7pPr>
            <a:lvl8pPr marL="7315200" lvl="7" indent="-635000" algn="ctr">
              <a:spcBef>
                <a:spcPts val="0"/>
              </a:spcBef>
              <a:spcAft>
                <a:spcPts val="0"/>
              </a:spcAft>
              <a:buSzPts val="1400"/>
              <a:buChar char="○"/>
              <a:defRPr/>
            </a:lvl8pPr>
            <a:lvl9pPr marL="8229600" lvl="8" indent="-635000" algn="ctr">
              <a:spcBef>
                <a:spcPts val="0"/>
              </a:spcBef>
              <a:spcAft>
                <a:spcPts val="0"/>
              </a:spcAft>
              <a:buSzPts val="1400"/>
              <a:buChar char="■"/>
              <a:defRPr/>
            </a:lvl9pPr>
          </a:lstStyle>
          <a:p>
            <a:pPr lvl="0"/>
            <a:r>
              <a:rPr lang="fr-FR"/>
              <a:t>Cliquez pour modifier les styles du texte du masque</a:t>
            </a:r>
          </a:p>
        </p:txBody>
      </p:sp>
      <p:sp>
        <p:nvSpPr>
          <p:cNvPr id="110" name="Google Shape;110;p11"/>
          <p:cNvSpPr/>
          <p:nvPr/>
        </p:nvSpPr>
        <p:spPr>
          <a:xfrm>
            <a:off x="1083317" y="39838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1" name="Google Shape;111;p11"/>
          <p:cNvSpPr/>
          <p:nvPr/>
        </p:nvSpPr>
        <p:spPr>
          <a:xfrm>
            <a:off x="14899382" y="49658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2" name="Google Shape;112;p11"/>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3" name="Google Shape;113;p11"/>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4" name="Google Shape;114;p11"/>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5" name="Google Shape;115;p11"/>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6" name="Google Shape;116;p11"/>
          <p:cNvSpPr/>
          <p:nvPr/>
        </p:nvSpPr>
        <p:spPr>
          <a:xfrm>
            <a:off x="15487650" y="49290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7" name="Google Shape;117;p11"/>
          <p:cNvSpPr/>
          <p:nvPr/>
        </p:nvSpPr>
        <p:spPr>
          <a:xfrm>
            <a:off x="2505150" y="5569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687772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8"/>
        <p:cNvGrpSpPr/>
        <p:nvPr/>
      </p:nvGrpSpPr>
      <p:grpSpPr>
        <a:xfrm>
          <a:off x="0" y="0"/>
          <a:ext cx="0" cy="0"/>
          <a:chOff x="0" y="0"/>
          <a:chExt cx="0" cy="0"/>
        </a:xfrm>
      </p:grpSpPr>
    </p:spTree>
    <p:extLst>
      <p:ext uri="{BB962C8B-B14F-4D97-AF65-F5344CB8AC3E}">
        <p14:creationId xmlns:p14="http://schemas.microsoft.com/office/powerpoint/2010/main" val="1063039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40"/>
        <p:cNvGrpSpPr/>
        <p:nvPr/>
      </p:nvGrpSpPr>
      <p:grpSpPr>
        <a:xfrm>
          <a:off x="0" y="0"/>
          <a:ext cx="0" cy="0"/>
          <a:chOff x="0" y="0"/>
          <a:chExt cx="0" cy="0"/>
        </a:xfrm>
      </p:grpSpPr>
      <p:sp>
        <p:nvSpPr>
          <p:cNvPr id="141" name="Google Shape;141;p14"/>
          <p:cNvSpPr txBox="1">
            <a:spLocks noGrp="1"/>
          </p:cNvSpPr>
          <p:nvPr>
            <p:ph type="subTitle" idx="1"/>
          </p:nvPr>
        </p:nvSpPr>
        <p:spPr>
          <a:xfrm>
            <a:off x="3097478" y="6356818"/>
            <a:ext cx="4901400" cy="84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r>
              <a:rPr lang="fr-FR"/>
              <a:t>Modifiez le style des sous-titres du masque</a:t>
            </a:r>
            <a:endParaRPr/>
          </a:p>
        </p:txBody>
      </p:sp>
      <p:sp>
        <p:nvSpPr>
          <p:cNvPr id="142" name="Google Shape;142;p14"/>
          <p:cNvSpPr txBox="1">
            <a:spLocks noGrp="1"/>
          </p:cNvSpPr>
          <p:nvPr>
            <p:ph type="subTitle" idx="2"/>
          </p:nvPr>
        </p:nvSpPr>
        <p:spPr>
          <a:xfrm>
            <a:off x="3097478" y="7041590"/>
            <a:ext cx="4901400" cy="241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143" name="Google Shape;143;p14"/>
          <p:cNvSpPr txBox="1">
            <a:spLocks noGrp="1"/>
          </p:cNvSpPr>
          <p:nvPr>
            <p:ph type="subTitle" idx="3"/>
          </p:nvPr>
        </p:nvSpPr>
        <p:spPr>
          <a:xfrm>
            <a:off x="10289122" y="6356818"/>
            <a:ext cx="49014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r>
              <a:rPr lang="fr-FR"/>
              <a:t>Modifiez le style des sous-titres du masque</a:t>
            </a:r>
            <a:endParaRPr/>
          </a:p>
        </p:txBody>
      </p:sp>
      <p:sp>
        <p:nvSpPr>
          <p:cNvPr id="144" name="Google Shape;144;p14"/>
          <p:cNvSpPr txBox="1">
            <a:spLocks noGrp="1"/>
          </p:cNvSpPr>
          <p:nvPr>
            <p:ph type="subTitle" idx="4"/>
          </p:nvPr>
        </p:nvSpPr>
        <p:spPr>
          <a:xfrm>
            <a:off x="10289122" y="7041590"/>
            <a:ext cx="4901400" cy="241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145" name="Google Shape;145;p14"/>
          <p:cNvSpPr txBox="1">
            <a:spLocks noGrp="1"/>
          </p:cNvSpPr>
          <p:nvPr>
            <p:ph type="title" hasCustomPrompt="1"/>
          </p:nvPr>
        </p:nvSpPr>
        <p:spPr>
          <a:xfrm>
            <a:off x="4148078" y="3609800"/>
            <a:ext cx="2800200" cy="1293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800"/>
              <a:buNone/>
              <a:defRPr sz="7200">
                <a:solidFill>
                  <a:schemeClr val="accent4"/>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46" name="Google Shape;146;p14"/>
          <p:cNvSpPr txBox="1">
            <a:spLocks noGrp="1"/>
          </p:cNvSpPr>
          <p:nvPr>
            <p:ph type="title" idx="5" hasCustomPrompt="1"/>
          </p:nvPr>
        </p:nvSpPr>
        <p:spPr>
          <a:xfrm flipH="1">
            <a:off x="11339722" y="3609800"/>
            <a:ext cx="2800200" cy="1293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800"/>
              <a:buNone/>
              <a:defRPr sz="7200">
                <a:solidFill>
                  <a:srgbClr val="D99740"/>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47" name="Google Shape;147;p14"/>
          <p:cNvSpPr txBox="1">
            <a:spLocks noGrp="1"/>
          </p:cNvSpPr>
          <p:nvPr>
            <p:ph type="title" idx="6"/>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48" name="Google Shape;148;p14"/>
          <p:cNvSpPr/>
          <p:nvPr/>
        </p:nvSpPr>
        <p:spPr>
          <a:xfrm rot="-5400000" flipH="1">
            <a:off x="147356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49" name="Google Shape;149;p14"/>
          <p:cNvSpPr/>
          <p:nvPr/>
        </p:nvSpPr>
        <p:spPr>
          <a:xfrm rot="5400000" flipH="1">
            <a:off x="156161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0" name="Google Shape;150;p14"/>
          <p:cNvSpPr/>
          <p:nvPr/>
        </p:nvSpPr>
        <p:spPr>
          <a:xfrm rot="-5217044" flipH="1">
            <a:off x="518440" y="968724"/>
            <a:ext cx="2135976" cy="1818184"/>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1" name="Google Shape;151;p14"/>
          <p:cNvSpPr/>
          <p:nvPr/>
        </p:nvSpPr>
        <p:spPr>
          <a:xfrm flipH="1">
            <a:off x="146657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2" name="Google Shape;152;p14"/>
          <p:cNvSpPr/>
          <p:nvPr/>
        </p:nvSpPr>
        <p:spPr>
          <a:xfrm flipH="1">
            <a:off x="171041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3" name="Google Shape;153;p14"/>
          <p:cNvSpPr/>
          <p:nvPr/>
        </p:nvSpPr>
        <p:spPr>
          <a:xfrm rot="-5216396" flipH="1">
            <a:off x="535474" y="1871788"/>
            <a:ext cx="191072" cy="191072"/>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4" name="Google Shape;154;p14"/>
          <p:cNvSpPr/>
          <p:nvPr/>
        </p:nvSpPr>
        <p:spPr>
          <a:xfrm flipH="1">
            <a:off x="147161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5" name="Google Shape;155;p14"/>
          <p:cNvSpPr/>
          <p:nvPr/>
        </p:nvSpPr>
        <p:spPr>
          <a:xfrm flipH="1">
            <a:off x="16646988" y="8974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6" name="Google Shape;156;p14"/>
          <p:cNvSpPr/>
          <p:nvPr/>
        </p:nvSpPr>
        <p:spPr>
          <a:xfrm flipH="1">
            <a:off x="2524188" y="7571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297476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7"/>
        <p:cNvGrpSpPr/>
        <p:nvPr/>
      </p:nvGrpSpPr>
      <p:grpSpPr>
        <a:xfrm>
          <a:off x="0" y="0"/>
          <a:ext cx="0" cy="0"/>
          <a:chOff x="0" y="0"/>
          <a:chExt cx="0" cy="0"/>
        </a:xfrm>
      </p:grpSpPr>
      <p:sp>
        <p:nvSpPr>
          <p:cNvPr id="158" name="Google Shape;158;p15"/>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59" name="Google Shape;159;p15"/>
          <p:cNvSpPr/>
          <p:nvPr/>
        </p:nvSpPr>
        <p:spPr>
          <a:xfrm flipH="1">
            <a:off x="43656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0" name="Google Shape;160;p15"/>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1" name="Google Shape;161;p15"/>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2" name="Google Shape;162;p15"/>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3" name="Google Shape;163;p15"/>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4" name="Google Shape;164;p15"/>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5" name="Google Shape;165;p15"/>
          <p:cNvSpPr/>
          <p:nvPr/>
        </p:nvSpPr>
        <p:spPr>
          <a:xfrm flipH="1">
            <a:off x="48101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571493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66"/>
        <p:cNvGrpSpPr/>
        <p:nvPr/>
      </p:nvGrpSpPr>
      <p:grpSpPr>
        <a:xfrm>
          <a:off x="0" y="0"/>
          <a:ext cx="0" cy="0"/>
          <a:chOff x="0" y="0"/>
          <a:chExt cx="0" cy="0"/>
        </a:xfrm>
      </p:grpSpPr>
      <p:sp>
        <p:nvSpPr>
          <p:cNvPr id="167" name="Google Shape;167;p16"/>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68" name="Google Shape;168;p16"/>
          <p:cNvSpPr/>
          <p:nvPr/>
        </p:nvSpPr>
        <p:spPr>
          <a:xfrm rot="5400000">
            <a:off x="382628"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9" name="Google Shape;169;p16"/>
          <p:cNvSpPr/>
          <p:nvPr/>
        </p:nvSpPr>
        <p:spPr>
          <a:xfrm>
            <a:off x="16061005" y="1337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0" name="Google Shape;170;p16"/>
          <p:cNvSpPr/>
          <p:nvPr/>
        </p:nvSpPr>
        <p:spPr>
          <a:xfrm rot="10800000">
            <a:off x="384806" y="821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1" name="Google Shape;171;p16"/>
          <p:cNvSpPr/>
          <p:nvPr/>
        </p:nvSpPr>
        <p:spPr>
          <a:xfrm rot="10800000">
            <a:off x="1870706"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2" name="Google Shape;172;p16"/>
          <p:cNvSpPr/>
          <p:nvPr/>
        </p:nvSpPr>
        <p:spPr>
          <a:xfrm>
            <a:off x="165640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3" name="Google Shape;173;p16"/>
          <p:cNvSpPr/>
          <p:nvPr/>
        </p:nvSpPr>
        <p:spPr>
          <a:xfrm>
            <a:off x="17326050" y="3400450"/>
            <a:ext cx="126000" cy="1260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114976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74"/>
        <p:cNvGrpSpPr/>
        <p:nvPr/>
      </p:nvGrpSpPr>
      <p:grpSpPr>
        <a:xfrm>
          <a:off x="0" y="0"/>
          <a:ext cx="0" cy="0"/>
          <a:chOff x="0" y="0"/>
          <a:chExt cx="0" cy="0"/>
        </a:xfrm>
      </p:grpSpPr>
      <p:sp>
        <p:nvSpPr>
          <p:cNvPr id="175" name="Google Shape;175;p17"/>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76" name="Google Shape;176;p17"/>
          <p:cNvSpPr/>
          <p:nvPr/>
        </p:nvSpPr>
        <p:spPr>
          <a:xfrm flipH="1">
            <a:off x="39084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7" name="Google Shape;177;p17"/>
          <p:cNvSpPr/>
          <p:nvPr/>
        </p:nvSpPr>
        <p:spPr>
          <a:xfrm rot="5400000" flipH="1">
            <a:off x="16073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8" name="Google Shape;178;p17"/>
          <p:cNvSpPr/>
          <p:nvPr/>
        </p:nvSpPr>
        <p:spPr>
          <a:xfrm flipH="1">
            <a:off x="-5589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9" name="Google Shape;179;p17"/>
          <p:cNvSpPr/>
          <p:nvPr/>
        </p:nvSpPr>
        <p:spPr>
          <a:xfrm flipH="1">
            <a:off x="15122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0" name="Google Shape;180;p17"/>
          <p:cNvSpPr/>
          <p:nvPr/>
        </p:nvSpPr>
        <p:spPr>
          <a:xfrm flipH="1">
            <a:off x="17561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1" name="Google Shape;181;p17"/>
          <p:cNvSpPr/>
          <p:nvPr/>
        </p:nvSpPr>
        <p:spPr>
          <a:xfrm flipH="1">
            <a:off x="2734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2" name="Google Shape;182;p17"/>
          <p:cNvSpPr/>
          <p:nvPr/>
        </p:nvSpPr>
        <p:spPr>
          <a:xfrm flipH="1">
            <a:off x="43529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46671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83"/>
        <p:cNvGrpSpPr/>
        <p:nvPr/>
      </p:nvGrpSpPr>
      <p:grpSpPr>
        <a:xfrm>
          <a:off x="0" y="0"/>
          <a:ext cx="0" cy="0"/>
          <a:chOff x="0" y="0"/>
          <a:chExt cx="0" cy="0"/>
        </a:xfrm>
      </p:grpSpPr>
      <p:sp>
        <p:nvSpPr>
          <p:cNvPr id="184" name="Google Shape;184;p18"/>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85" name="Google Shape;185;p18"/>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6" name="Google Shape;186;p18"/>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7" name="Google Shape;187;p18"/>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8" name="Google Shape;188;p18"/>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9" name="Google Shape;189;p18"/>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0" name="Google Shape;190;p18"/>
          <p:cNvSpPr/>
          <p:nvPr/>
        </p:nvSpPr>
        <p:spPr>
          <a:xfrm>
            <a:off x="1915356" y="6103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1" name="Google Shape;191;p18"/>
          <p:cNvSpPr/>
          <p:nvPr/>
        </p:nvSpPr>
        <p:spPr>
          <a:xfrm>
            <a:off x="17155356" y="79255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468511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92"/>
        <p:cNvGrpSpPr/>
        <p:nvPr/>
      </p:nvGrpSpPr>
      <p:grpSpPr>
        <a:xfrm>
          <a:off x="0" y="0"/>
          <a:ext cx="0" cy="0"/>
          <a:chOff x="0" y="0"/>
          <a:chExt cx="0" cy="0"/>
        </a:xfrm>
      </p:grpSpPr>
      <p:sp>
        <p:nvSpPr>
          <p:cNvPr id="193" name="Google Shape;193;p19"/>
          <p:cNvSpPr txBox="1">
            <a:spLocks noGrp="1"/>
          </p:cNvSpPr>
          <p:nvPr>
            <p:ph type="subTitle" idx="1"/>
          </p:nvPr>
        </p:nvSpPr>
        <p:spPr>
          <a:xfrm>
            <a:off x="9970200" y="3436626"/>
            <a:ext cx="6813000" cy="49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94" name="Google Shape;194;p19"/>
          <p:cNvSpPr txBox="1">
            <a:spLocks noGrp="1"/>
          </p:cNvSpPr>
          <p:nvPr>
            <p:ph type="title"/>
          </p:nvPr>
        </p:nvSpPr>
        <p:spPr>
          <a:xfrm>
            <a:off x="9970200" y="1855976"/>
            <a:ext cx="60984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Tree>
    <p:extLst>
      <p:ext uri="{BB962C8B-B14F-4D97-AF65-F5344CB8AC3E}">
        <p14:creationId xmlns:p14="http://schemas.microsoft.com/office/powerpoint/2010/main" val="551256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95"/>
        <p:cNvGrpSpPr/>
        <p:nvPr/>
      </p:nvGrpSpPr>
      <p:grpSpPr>
        <a:xfrm>
          <a:off x="0" y="0"/>
          <a:ext cx="0" cy="0"/>
          <a:chOff x="0" y="0"/>
          <a:chExt cx="0" cy="0"/>
        </a:xfrm>
      </p:grpSpPr>
      <p:sp>
        <p:nvSpPr>
          <p:cNvPr id="196" name="Google Shape;196;p20"/>
          <p:cNvSpPr txBox="1">
            <a:spLocks noGrp="1"/>
          </p:cNvSpPr>
          <p:nvPr>
            <p:ph type="subTitle" idx="1"/>
          </p:nvPr>
        </p:nvSpPr>
        <p:spPr>
          <a:xfrm>
            <a:off x="5737500" y="8008648"/>
            <a:ext cx="6813000" cy="1351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97" name="Google Shape;197;p20"/>
          <p:cNvSpPr txBox="1">
            <a:spLocks noGrp="1"/>
          </p:cNvSpPr>
          <p:nvPr>
            <p:ph type="title"/>
          </p:nvPr>
        </p:nvSpPr>
        <p:spPr>
          <a:xfrm>
            <a:off x="6094800" y="7018526"/>
            <a:ext cx="6098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198" name="Google Shape;198;p20"/>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9" name="Google Shape;199;p20"/>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0" name="Google Shape;200;p20"/>
          <p:cNvSpPr/>
          <p:nvPr/>
        </p:nvSpPr>
        <p:spPr>
          <a:xfrm>
            <a:off x="15146605" y="3166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1" name="Google Shape;201;p20"/>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2" name="Google Shape;202;p20"/>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3" name="Google Shape;203;p20"/>
          <p:cNvSpPr/>
          <p:nvPr/>
        </p:nvSpPr>
        <p:spPr>
          <a:xfrm>
            <a:off x="162592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4" name="Google Shape;204;p20"/>
          <p:cNvSpPr/>
          <p:nvPr/>
        </p:nvSpPr>
        <p:spPr>
          <a:xfrm>
            <a:off x="2752800" y="89604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5" name="Google Shape;205;p20"/>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6" name="Google Shape;206;p20"/>
          <p:cNvSpPr/>
          <p:nvPr/>
        </p:nvSpPr>
        <p:spPr>
          <a:xfrm>
            <a:off x="15344850" y="501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889356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07"/>
        <p:cNvGrpSpPr/>
        <p:nvPr/>
      </p:nvGrpSpPr>
      <p:grpSpPr>
        <a:xfrm>
          <a:off x="0" y="0"/>
          <a:ext cx="0" cy="0"/>
          <a:chOff x="0" y="0"/>
          <a:chExt cx="0" cy="0"/>
        </a:xfrm>
      </p:grpSpPr>
      <p:sp>
        <p:nvSpPr>
          <p:cNvPr id="208" name="Google Shape;208;p21"/>
          <p:cNvSpPr txBox="1">
            <a:spLocks noGrp="1"/>
          </p:cNvSpPr>
          <p:nvPr>
            <p:ph type="body" idx="1"/>
          </p:nvPr>
        </p:nvSpPr>
        <p:spPr>
          <a:xfrm>
            <a:off x="1414500" y="2309750"/>
            <a:ext cx="7806000" cy="6681600"/>
          </a:xfrm>
          <a:prstGeom prst="rect">
            <a:avLst/>
          </a:prstGeom>
        </p:spPr>
        <p:txBody>
          <a:bodyPr spcFirstLastPara="1" wrap="square" lIns="91425" tIns="91425" rIns="91425" bIns="91425" anchor="t" anchorCtr="0">
            <a:normAutofit/>
          </a:bodyPr>
          <a:lstStyle>
            <a:lvl1pPr marL="914400" lvl="0" indent="-647700" rtl="0">
              <a:spcBef>
                <a:spcPts val="0"/>
              </a:spcBef>
              <a:spcAft>
                <a:spcPts val="0"/>
              </a:spcAft>
              <a:buClr>
                <a:schemeClr val="accent5"/>
              </a:buClr>
              <a:buSzPts val="1500"/>
              <a:buChar char="●"/>
              <a:defRPr sz="2800">
                <a:solidFill>
                  <a:schemeClr val="accent4"/>
                </a:solidFill>
              </a:defRPr>
            </a:lvl1pPr>
            <a:lvl2pPr marL="1828800" lvl="1" indent="-609600" rtl="0">
              <a:spcBef>
                <a:spcPts val="0"/>
              </a:spcBef>
              <a:spcAft>
                <a:spcPts val="0"/>
              </a:spcAft>
              <a:buClr>
                <a:schemeClr val="accent4"/>
              </a:buClr>
              <a:buSzPts val="1200"/>
              <a:buChar char="○"/>
              <a:defRPr sz="2400">
                <a:solidFill>
                  <a:schemeClr val="accent4"/>
                </a:solidFill>
              </a:defRPr>
            </a:lvl2pPr>
            <a:lvl3pPr marL="2743200" lvl="2" indent="-609600" rtl="0">
              <a:spcBef>
                <a:spcPts val="0"/>
              </a:spcBef>
              <a:spcAft>
                <a:spcPts val="0"/>
              </a:spcAft>
              <a:buClr>
                <a:schemeClr val="accent4"/>
              </a:buClr>
              <a:buSzPts val="1200"/>
              <a:buChar char="■"/>
              <a:defRPr sz="2400">
                <a:solidFill>
                  <a:schemeClr val="accent4"/>
                </a:solidFill>
              </a:defRPr>
            </a:lvl3pPr>
            <a:lvl4pPr marL="3657600" lvl="3" indent="-609600" rtl="0">
              <a:spcBef>
                <a:spcPts val="0"/>
              </a:spcBef>
              <a:spcAft>
                <a:spcPts val="0"/>
              </a:spcAft>
              <a:buClr>
                <a:schemeClr val="accent4"/>
              </a:buClr>
              <a:buSzPts val="1200"/>
              <a:buChar char="●"/>
              <a:defRPr sz="2400">
                <a:solidFill>
                  <a:schemeClr val="accent4"/>
                </a:solidFill>
              </a:defRPr>
            </a:lvl4pPr>
            <a:lvl5pPr marL="4572000" lvl="4" indent="-609600" rtl="0">
              <a:spcBef>
                <a:spcPts val="0"/>
              </a:spcBef>
              <a:spcAft>
                <a:spcPts val="0"/>
              </a:spcAft>
              <a:buClr>
                <a:schemeClr val="accent4"/>
              </a:buClr>
              <a:buSzPts val="1200"/>
              <a:buChar char="○"/>
              <a:defRPr sz="2400">
                <a:solidFill>
                  <a:schemeClr val="accent4"/>
                </a:solidFill>
              </a:defRPr>
            </a:lvl5pPr>
            <a:lvl6pPr marL="5486400" lvl="5" indent="-609600" rtl="0">
              <a:spcBef>
                <a:spcPts val="0"/>
              </a:spcBef>
              <a:spcAft>
                <a:spcPts val="0"/>
              </a:spcAft>
              <a:buClr>
                <a:schemeClr val="accent4"/>
              </a:buClr>
              <a:buSzPts val="1200"/>
              <a:buChar char="■"/>
              <a:defRPr sz="2400">
                <a:solidFill>
                  <a:schemeClr val="accent4"/>
                </a:solidFill>
              </a:defRPr>
            </a:lvl6pPr>
            <a:lvl7pPr marL="6400800" lvl="6" indent="-609600" rtl="0">
              <a:spcBef>
                <a:spcPts val="0"/>
              </a:spcBef>
              <a:spcAft>
                <a:spcPts val="0"/>
              </a:spcAft>
              <a:buClr>
                <a:schemeClr val="accent4"/>
              </a:buClr>
              <a:buSzPts val="1200"/>
              <a:buChar char="●"/>
              <a:defRPr sz="2400">
                <a:solidFill>
                  <a:schemeClr val="accent4"/>
                </a:solidFill>
              </a:defRPr>
            </a:lvl7pPr>
            <a:lvl8pPr marL="7315200" lvl="7" indent="-609600" rtl="0">
              <a:spcBef>
                <a:spcPts val="0"/>
              </a:spcBef>
              <a:spcAft>
                <a:spcPts val="0"/>
              </a:spcAft>
              <a:buClr>
                <a:schemeClr val="accent4"/>
              </a:buClr>
              <a:buSzPts val="1200"/>
              <a:buChar char="○"/>
              <a:defRPr sz="2400">
                <a:solidFill>
                  <a:schemeClr val="accent4"/>
                </a:solidFill>
              </a:defRPr>
            </a:lvl8pPr>
            <a:lvl9pPr marL="8229600" lvl="8" indent="-609600" rtl="0">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pPr lvl="0"/>
            <a:r>
              <a:rPr lang="fr-FR"/>
              <a:t>Cliquez pour modifier les styles du texte du masque</a:t>
            </a:r>
          </a:p>
        </p:txBody>
      </p:sp>
      <p:sp>
        <p:nvSpPr>
          <p:cNvPr id="209" name="Google Shape;209;p21"/>
          <p:cNvSpPr txBox="1">
            <a:spLocks noGrp="1"/>
          </p:cNvSpPr>
          <p:nvPr>
            <p:ph type="body" idx="2"/>
          </p:nvPr>
        </p:nvSpPr>
        <p:spPr>
          <a:xfrm>
            <a:off x="9961300" y="3586100"/>
            <a:ext cx="6955800" cy="5843400"/>
          </a:xfrm>
          <a:prstGeom prst="rect">
            <a:avLst/>
          </a:prstGeom>
        </p:spPr>
        <p:txBody>
          <a:bodyPr spcFirstLastPara="1" wrap="square" lIns="91425" tIns="91425" rIns="91425" bIns="91425" anchor="t" anchorCtr="0">
            <a:normAutofit/>
          </a:bodyPr>
          <a:lstStyle>
            <a:lvl1pPr marL="914400" lvl="0" indent="-647700" rtl="0">
              <a:spcBef>
                <a:spcPts val="0"/>
              </a:spcBef>
              <a:spcAft>
                <a:spcPts val="0"/>
              </a:spcAft>
              <a:buClr>
                <a:schemeClr val="accent5"/>
              </a:buClr>
              <a:buSzPts val="1500"/>
              <a:buChar char="●"/>
              <a:defRPr sz="2800">
                <a:solidFill>
                  <a:schemeClr val="accent4"/>
                </a:solidFill>
              </a:defRPr>
            </a:lvl1pPr>
            <a:lvl2pPr marL="1828800" lvl="1" indent="-609600" rtl="0">
              <a:spcBef>
                <a:spcPts val="0"/>
              </a:spcBef>
              <a:spcAft>
                <a:spcPts val="0"/>
              </a:spcAft>
              <a:buClr>
                <a:schemeClr val="accent4"/>
              </a:buClr>
              <a:buSzPts val="1200"/>
              <a:buChar char="○"/>
              <a:defRPr sz="2400">
                <a:solidFill>
                  <a:schemeClr val="accent4"/>
                </a:solidFill>
              </a:defRPr>
            </a:lvl2pPr>
            <a:lvl3pPr marL="2743200" lvl="2" indent="-609600" rtl="0">
              <a:spcBef>
                <a:spcPts val="0"/>
              </a:spcBef>
              <a:spcAft>
                <a:spcPts val="0"/>
              </a:spcAft>
              <a:buClr>
                <a:schemeClr val="accent4"/>
              </a:buClr>
              <a:buSzPts val="1200"/>
              <a:buChar char="■"/>
              <a:defRPr sz="2400">
                <a:solidFill>
                  <a:schemeClr val="accent4"/>
                </a:solidFill>
              </a:defRPr>
            </a:lvl3pPr>
            <a:lvl4pPr marL="3657600" lvl="3" indent="-609600" rtl="0">
              <a:spcBef>
                <a:spcPts val="0"/>
              </a:spcBef>
              <a:spcAft>
                <a:spcPts val="0"/>
              </a:spcAft>
              <a:buClr>
                <a:schemeClr val="accent4"/>
              </a:buClr>
              <a:buSzPts val="1200"/>
              <a:buChar char="●"/>
              <a:defRPr sz="2400">
                <a:solidFill>
                  <a:schemeClr val="accent4"/>
                </a:solidFill>
              </a:defRPr>
            </a:lvl4pPr>
            <a:lvl5pPr marL="4572000" lvl="4" indent="-609600" rtl="0">
              <a:spcBef>
                <a:spcPts val="0"/>
              </a:spcBef>
              <a:spcAft>
                <a:spcPts val="0"/>
              </a:spcAft>
              <a:buClr>
                <a:schemeClr val="accent4"/>
              </a:buClr>
              <a:buSzPts val="1200"/>
              <a:buChar char="○"/>
              <a:defRPr sz="2400">
                <a:solidFill>
                  <a:schemeClr val="accent4"/>
                </a:solidFill>
              </a:defRPr>
            </a:lvl5pPr>
            <a:lvl6pPr marL="5486400" lvl="5" indent="-609600" rtl="0">
              <a:spcBef>
                <a:spcPts val="0"/>
              </a:spcBef>
              <a:spcAft>
                <a:spcPts val="0"/>
              </a:spcAft>
              <a:buClr>
                <a:schemeClr val="accent4"/>
              </a:buClr>
              <a:buSzPts val="1200"/>
              <a:buChar char="■"/>
              <a:defRPr sz="2400">
                <a:solidFill>
                  <a:schemeClr val="accent4"/>
                </a:solidFill>
              </a:defRPr>
            </a:lvl6pPr>
            <a:lvl7pPr marL="6400800" lvl="6" indent="-609600" rtl="0">
              <a:spcBef>
                <a:spcPts val="0"/>
              </a:spcBef>
              <a:spcAft>
                <a:spcPts val="0"/>
              </a:spcAft>
              <a:buClr>
                <a:schemeClr val="accent4"/>
              </a:buClr>
              <a:buSzPts val="1200"/>
              <a:buChar char="●"/>
              <a:defRPr sz="2400">
                <a:solidFill>
                  <a:schemeClr val="accent4"/>
                </a:solidFill>
              </a:defRPr>
            </a:lvl7pPr>
            <a:lvl8pPr marL="7315200" lvl="7" indent="-609600" rtl="0">
              <a:spcBef>
                <a:spcPts val="0"/>
              </a:spcBef>
              <a:spcAft>
                <a:spcPts val="0"/>
              </a:spcAft>
              <a:buClr>
                <a:schemeClr val="accent4"/>
              </a:buClr>
              <a:buSzPts val="1200"/>
              <a:buChar char="○"/>
              <a:defRPr sz="2400">
                <a:solidFill>
                  <a:schemeClr val="accent4"/>
                </a:solidFill>
              </a:defRPr>
            </a:lvl8pPr>
            <a:lvl9pPr marL="8229600" lvl="8" indent="-609600" rtl="0">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pPr lvl="0"/>
            <a:r>
              <a:rPr lang="fr-FR"/>
              <a:t>Cliquez pour modifier les styles du texte du masque</a:t>
            </a:r>
          </a:p>
        </p:txBody>
      </p:sp>
      <p:sp>
        <p:nvSpPr>
          <p:cNvPr id="210" name="Google Shape;210;p21"/>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11" name="Google Shape;211;p21"/>
          <p:cNvSpPr/>
          <p:nvPr/>
        </p:nvSpPr>
        <p:spPr>
          <a:xfrm rot="-9677871">
            <a:off x="13628888" y="2167749"/>
            <a:ext cx="1173272" cy="999782"/>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2" name="Google Shape;212;p21"/>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3" name="Google Shape;213;p21"/>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4" name="Google Shape;214;p21"/>
          <p:cNvSpPr/>
          <p:nvPr/>
        </p:nvSpPr>
        <p:spPr>
          <a:xfrm>
            <a:off x="15603805" y="575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5" name="Google Shape;215;p21"/>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6" name="Google Shape;216;p21"/>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7" name="Google Shape;217;p21"/>
          <p:cNvSpPr/>
          <p:nvPr/>
        </p:nvSpPr>
        <p:spPr>
          <a:xfrm>
            <a:off x="16716450" y="440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8" name="Google Shape;218;p21"/>
          <p:cNvSpPr/>
          <p:nvPr/>
        </p:nvSpPr>
        <p:spPr>
          <a:xfrm rot="-9679985">
            <a:off x="13368900" y="2131290"/>
            <a:ext cx="140596" cy="140596"/>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9" name="Google Shape;219;p21"/>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05818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303750" y="5025322"/>
            <a:ext cx="9680400" cy="1683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9600"/>
            </a:lvl1pPr>
            <a:lvl2pPr lvl="1" algn="ctr" rtl="0">
              <a:spcBef>
                <a:spcPts val="0"/>
              </a:spcBef>
              <a:spcAft>
                <a:spcPts val="0"/>
              </a:spcAft>
              <a:buSzPts val="3600"/>
              <a:buNone/>
              <a:defRPr sz="7200"/>
            </a:lvl2pPr>
            <a:lvl3pPr lvl="2" algn="ctr" rtl="0">
              <a:spcBef>
                <a:spcPts val="0"/>
              </a:spcBef>
              <a:spcAft>
                <a:spcPts val="0"/>
              </a:spcAft>
              <a:buSzPts val="3600"/>
              <a:buNone/>
              <a:defRPr sz="7200"/>
            </a:lvl3pPr>
            <a:lvl4pPr lvl="3" algn="ctr" rtl="0">
              <a:spcBef>
                <a:spcPts val="0"/>
              </a:spcBef>
              <a:spcAft>
                <a:spcPts val="0"/>
              </a:spcAft>
              <a:buSzPts val="3600"/>
              <a:buNone/>
              <a:defRPr sz="7200"/>
            </a:lvl4pPr>
            <a:lvl5pPr lvl="4" algn="ctr" rtl="0">
              <a:spcBef>
                <a:spcPts val="0"/>
              </a:spcBef>
              <a:spcAft>
                <a:spcPts val="0"/>
              </a:spcAft>
              <a:buSzPts val="3600"/>
              <a:buNone/>
              <a:defRPr sz="7200"/>
            </a:lvl5pPr>
            <a:lvl6pPr lvl="5" algn="ctr" rtl="0">
              <a:spcBef>
                <a:spcPts val="0"/>
              </a:spcBef>
              <a:spcAft>
                <a:spcPts val="0"/>
              </a:spcAft>
              <a:buSzPts val="3600"/>
              <a:buNone/>
              <a:defRPr sz="7200"/>
            </a:lvl6pPr>
            <a:lvl7pPr lvl="6" algn="ctr" rtl="0">
              <a:spcBef>
                <a:spcPts val="0"/>
              </a:spcBef>
              <a:spcAft>
                <a:spcPts val="0"/>
              </a:spcAft>
              <a:buSzPts val="3600"/>
              <a:buNone/>
              <a:defRPr sz="7200"/>
            </a:lvl7pPr>
            <a:lvl8pPr lvl="7" algn="ctr" rtl="0">
              <a:spcBef>
                <a:spcPts val="0"/>
              </a:spcBef>
              <a:spcAft>
                <a:spcPts val="0"/>
              </a:spcAft>
              <a:buSzPts val="3600"/>
              <a:buNone/>
              <a:defRPr sz="7200"/>
            </a:lvl8pPr>
            <a:lvl9pPr lvl="8" algn="ctr" rtl="0">
              <a:spcBef>
                <a:spcPts val="0"/>
              </a:spcBef>
              <a:spcAft>
                <a:spcPts val="0"/>
              </a:spcAft>
              <a:buSzPts val="3600"/>
              <a:buNone/>
              <a:defRPr sz="7200"/>
            </a:lvl9pPr>
          </a:lstStyle>
          <a:p>
            <a:r>
              <a:rPr lang="fr-FR"/>
              <a:t>Modifiez le style du titre</a:t>
            </a:r>
            <a:endParaRPr/>
          </a:p>
        </p:txBody>
      </p:sp>
      <p:sp>
        <p:nvSpPr>
          <p:cNvPr id="24" name="Google Shape;24;p3"/>
          <p:cNvSpPr txBox="1">
            <a:spLocks noGrp="1"/>
          </p:cNvSpPr>
          <p:nvPr>
            <p:ph type="subTitle" idx="1"/>
          </p:nvPr>
        </p:nvSpPr>
        <p:spPr>
          <a:xfrm>
            <a:off x="6048250" y="6708900"/>
            <a:ext cx="6191400" cy="1226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5" name="Google Shape;25;p3"/>
          <p:cNvSpPr txBox="1">
            <a:spLocks noGrp="1"/>
          </p:cNvSpPr>
          <p:nvPr>
            <p:ph type="title" idx="2" hasCustomPrompt="1"/>
          </p:nvPr>
        </p:nvSpPr>
        <p:spPr>
          <a:xfrm>
            <a:off x="5947450" y="1889722"/>
            <a:ext cx="6393000" cy="2678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2000"/>
              <a:buNone/>
              <a:defRPr sz="16000">
                <a:solidFill>
                  <a:schemeClr val="accent5"/>
                </a:solidFill>
              </a:defRPr>
            </a:lvl1pPr>
            <a:lvl2pPr lvl="1" algn="ctr" rtl="0">
              <a:spcBef>
                <a:spcPts val="0"/>
              </a:spcBef>
              <a:spcAft>
                <a:spcPts val="0"/>
              </a:spcAft>
              <a:buSzPts val="12000"/>
              <a:buNone/>
              <a:defRPr sz="24000"/>
            </a:lvl2pPr>
            <a:lvl3pPr lvl="2" algn="ctr" rtl="0">
              <a:spcBef>
                <a:spcPts val="0"/>
              </a:spcBef>
              <a:spcAft>
                <a:spcPts val="0"/>
              </a:spcAft>
              <a:buSzPts val="12000"/>
              <a:buNone/>
              <a:defRPr sz="24000"/>
            </a:lvl3pPr>
            <a:lvl4pPr lvl="3" algn="ctr" rtl="0">
              <a:spcBef>
                <a:spcPts val="0"/>
              </a:spcBef>
              <a:spcAft>
                <a:spcPts val="0"/>
              </a:spcAft>
              <a:buSzPts val="12000"/>
              <a:buNone/>
              <a:defRPr sz="24000"/>
            </a:lvl4pPr>
            <a:lvl5pPr lvl="4" algn="ctr" rtl="0">
              <a:spcBef>
                <a:spcPts val="0"/>
              </a:spcBef>
              <a:spcAft>
                <a:spcPts val="0"/>
              </a:spcAft>
              <a:buSzPts val="12000"/>
              <a:buNone/>
              <a:defRPr sz="24000"/>
            </a:lvl5pPr>
            <a:lvl6pPr lvl="5" algn="ctr" rtl="0">
              <a:spcBef>
                <a:spcPts val="0"/>
              </a:spcBef>
              <a:spcAft>
                <a:spcPts val="0"/>
              </a:spcAft>
              <a:buSzPts val="12000"/>
              <a:buNone/>
              <a:defRPr sz="24000"/>
            </a:lvl6pPr>
            <a:lvl7pPr lvl="6" algn="ctr" rtl="0">
              <a:spcBef>
                <a:spcPts val="0"/>
              </a:spcBef>
              <a:spcAft>
                <a:spcPts val="0"/>
              </a:spcAft>
              <a:buSzPts val="12000"/>
              <a:buNone/>
              <a:defRPr sz="24000"/>
            </a:lvl7pPr>
            <a:lvl8pPr lvl="7" algn="ctr" rtl="0">
              <a:spcBef>
                <a:spcPts val="0"/>
              </a:spcBef>
              <a:spcAft>
                <a:spcPts val="0"/>
              </a:spcAft>
              <a:buSzPts val="12000"/>
              <a:buNone/>
              <a:defRPr sz="24000"/>
            </a:lvl8pPr>
            <a:lvl9pPr lvl="8" algn="ctr" rtl="0">
              <a:spcBef>
                <a:spcPts val="0"/>
              </a:spcBef>
              <a:spcAft>
                <a:spcPts val="0"/>
              </a:spcAft>
              <a:buSzPts val="12000"/>
              <a:buNone/>
              <a:defRPr sz="24000"/>
            </a:lvl9pPr>
          </a:lstStyle>
          <a:p>
            <a:r>
              <a:t>xx%</a:t>
            </a:r>
          </a:p>
        </p:txBody>
      </p:sp>
      <p:sp>
        <p:nvSpPr>
          <p:cNvPr id="26" name="Google Shape;26;p3"/>
          <p:cNvSpPr/>
          <p:nvPr/>
        </p:nvSpPr>
        <p:spPr>
          <a:xfrm>
            <a:off x="988317" y="61174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 name="Google Shape;27;p3"/>
          <p:cNvSpPr/>
          <p:nvPr/>
        </p:nvSpPr>
        <p:spPr>
          <a:xfrm rot="5400000">
            <a:off x="147799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 name="Google Shape;28;p3"/>
          <p:cNvSpPr/>
          <p:nvPr/>
        </p:nvSpPr>
        <p:spPr>
          <a:xfrm rot="-5400000">
            <a:off x="13085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 name="Google Shape;29;p3"/>
          <p:cNvSpPr/>
          <p:nvPr/>
        </p:nvSpPr>
        <p:spPr>
          <a:xfrm>
            <a:off x="15888955" y="249983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 name="Google Shape;30;p3"/>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 name="Google Shape;31;p3"/>
          <p:cNvSpPr/>
          <p:nvPr/>
        </p:nvSpPr>
        <p:spPr>
          <a:xfrm>
            <a:off x="16983150" y="2421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 name="Google Shape;32;p3"/>
          <p:cNvSpPr/>
          <p:nvPr/>
        </p:nvSpPr>
        <p:spPr>
          <a:xfrm>
            <a:off x="1960850" y="59266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 name="Google Shape;33;p3"/>
          <p:cNvSpPr/>
          <p:nvPr/>
        </p:nvSpPr>
        <p:spPr>
          <a:xfrm>
            <a:off x="16192500" y="9279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699938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0"/>
        <p:cNvGrpSpPr/>
        <p:nvPr/>
      </p:nvGrpSpPr>
      <p:grpSpPr>
        <a:xfrm>
          <a:off x="0" y="0"/>
          <a:ext cx="0" cy="0"/>
          <a:chOff x="0" y="0"/>
          <a:chExt cx="0" cy="0"/>
        </a:xfrm>
      </p:grpSpPr>
      <p:sp>
        <p:nvSpPr>
          <p:cNvPr id="221" name="Google Shape;221;p22"/>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22" name="Google Shape;222;p22"/>
          <p:cNvSpPr txBox="1">
            <a:spLocks noGrp="1"/>
          </p:cNvSpPr>
          <p:nvPr>
            <p:ph type="title" idx="2"/>
          </p:nvPr>
        </p:nvSpPr>
        <p:spPr>
          <a:xfrm>
            <a:off x="189412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3" name="Google Shape;223;p22"/>
          <p:cNvSpPr txBox="1">
            <a:spLocks noGrp="1"/>
          </p:cNvSpPr>
          <p:nvPr>
            <p:ph type="subTitle" idx="1"/>
          </p:nvPr>
        </p:nvSpPr>
        <p:spPr>
          <a:xfrm>
            <a:off x="178942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4" name="Google Shape;224;p22"/>
          <p:cNvSpPr txBox="1">
            <a:spLocks noGrp="1"/>
          </p:cNvSpPr>
          <p:nvPr>
            <p:ph type="title" idx="3"/>
          </p:nvPr>
        </p:nvSpPr>
        <p:spPr>
          <a:xfrm>
            <a:off x="712677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5" name="Google Shape;225;p22"/>
          <p:cNvSpPr txBox="1">
            <a:spLocks noGrp="1"/>
          </p:cNvSpPr>
          <p:nvPr>
            <p:ph type="subTitle" idx="4"/>
          </p:nvPr>
        </p:nvSpPr>
        <p:spPr>
          <a:xfrm>
            <a:off x="702207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6" name="Google Shape;226;p22"/>
          <p:cNvSpPr txBox="1">
            <a:spLocks noGrp="1"/>
          </p:cNvSpPr>
          <p:nvPr>
            <p:ph type="title" idx="5"/>
          </p:nvPr>
        </p:nvSpPr>
        <p:spPr>
          <a:xfrm>
            <a:off x="1235947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7" name="Google Shape;227;p22"/>
          <p:cNvSpPr txBox="1">
            <a:spLocks noGrp="1"/>
          </p:cNvSpPr>
          <p:nvPr>
            <p:ph type="subTitle" idx="6"/>
          </p:nvPr>
        </p:nvSpPr>
        <p:spPr>
          <a:xfrm>
            <a:off x="1225477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8" name="Google Shape;228;p22"/>
          <p:cNvSpPr/>
          <p:nvPr/>
        </p:nvSpPr>
        <p:spPr>
          <a:xfrm flipH="1">
            <a:off x="5067145" y="8299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29" name="Google Shape;229;p22"/>
          <p:cNvSpPr/>
          <p:nvPr/>
        </p:nvSpPr>
        <p:spPr>
          <a:xfrm rot="-5400000" flipH="1">
            <a:off x="137450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0" name="Google Shape;230;p22"/>
          <p:cNvSpPr/>
          <p:nvPr/>
        </p:nvSpPr>
        <p:spPr>
          <a:xfrm rot="5400000" flipH="1">
            <a:off x="16454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1" name="Google Shape;231;p22"/>
          <p:cNvSpPr/>
          <p:nvPr/>
        </p:nvSpPr>
        <p:spPr>
          <a:xfrm flipH="1">
            <a:off x="-177993"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2" name="Google Shape;232;p22"/>
          <p:cNvSpPr/>
          <p:nvPr/>
        </p:nvSpPr>
        <p:spPr>
          <a:xfrm flipH="1">
            <a:off x="15503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3" name="Google Shape;233;p22"/>
          <p:cNvSpPr/>
          <p:nvPr/>
        </p:nvSpPr>
        <p:spPr>
          <a:xfrm flipH="1">
            <a:off x="17942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4" name="Google Shape;234;p22"/>
          <p:cNvSpPr/>
          <p:nvPr/>
        </p:nvSpPr>
        <p:spPr>
          <a:xfrm flipH="1">
            <a:off x="65443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5" name="Google Shape;235;p22"/>
          <p:cNvSpPr/>
          <p:nvPr/>
        </p:nvSpPr>
        <p:spPr>
          <a:xfrm flipH="1">
            <a:off x="5590388" y="9884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6" name="Google Shape;236;p22"/>
          <p:cNvSpPr/>
          <p:nvPr/>
        </p:nvSpPr>
        <p:spPr>
          <a:xfrm flipH="1">
            <a:off x="137255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30223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2537702" y="7068704"/>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39" name="Google Shape;239;p23"/>
          <p:cNvSpPr txBox="1">
            <a:spLocks noGrp="1"/>
          </p:cNvSpPr>
          <p:nvPr>
            <p:ph type="subTitle" idx="1"/>
          </p:nvPr>
        </p:nvSpPr>
        <p:spPr>
          <a:xfrm>
            <a:off x="2537698" y="783150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0" name="Google Shape;240;p23"/>
          <p:cNvSpPr txBox="1">
            <a:spLocks noGrp="1"/>
          </p:cNvSpPr>
          <p:nvPr>
            <p:ph type="title" idx="2"/>
          </p:nvPr>
        </p:nvSpPr>
        <p:spPr>
          <a:xfrm>
            <a:off x="9790764" y="7068704"/>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1" name="Google Shape;241;p23"/>
          <p:cNvSpPr txBox="1">
            <a:spLocks noGrp="1"/>
          </p:cNvSpPr>
          <p:nvPr>
            <p:ph type="subTitle" idx="3"/>
          </p:nvPr>
        </p:nvSpPr>
        <p:spPr>
          <a:xfrm>
            <a:off x="9790756" y="783150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2" name="Google Shape;242;p23"/>
          <p:cNvSpPr txBox="1">
            <a:spLocks noGrp="1"/>
          </p:cNvSpPr>
          <p:nvPr>
            <p:ph type="title" idx="4"/>
          </p:nvPr>
        </p:nvSpPr>
        <p:spPr>
          <a:xfrm>
            <a:off x="2537702" y="3574650"/>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3" name="Google Shape;243;p23"/>
          <p:cNvSpPr txBox="1">
            <a:spLocks noGrp="1"/>
          </p:cNvSpPr>
          <p:nvPr>
            <p:ph type="subTitle" idx="5"/>
          </p:nvPr>
        </p:nvSpPr>
        <p:spPr>
          <a:xfrm>
            <a:off x="2537698" y="433745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4" name="Google Shape;244;p23"/>
          <p:cNvSpPr txBox="1">
            <a:spLocks noGrp="1"/>
          </p:cNvSpPr>
          <p:nvPr>
            <p:ph type="title" idx="6"/>
          </p:nvPr>
        </p:nvSpPr>
        <p:spPr>
          <a:xfrm>
            <a:off x="9790764" y="3574650"/>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5" name="Google Shape;245;p23"/>
          <p:cNvSpPr txBox="1">
            <a:spLocks noGrp="1"/>
          </p:cNvSpPr>
          <p:nvPr>
            <p:ph type="subTitle" idx="7"/>
          </p:nvPr>
        </p:nvSpPr>
        <p:spPr>
          <a:xfrm>
            <a:off x="9790756" y="433745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6" name="Google Shape;246;p23"/>
          <p:cNvSpPr txBox="1">
            <a:spLocks noGrp="1"/>
          </p:cNvSpPr>
          <p:nvPr>
            <p:ph type="title" idx="8"/>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47" name="Google Shape;247;p23"/>
          <p:cNvSpPr/>
          <p:nvPr/>
        </p:nvSpPr>
        <p:spPr>
          <a:xfrm>
            <a:off x="15351767"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48" name="Google Shape;248;p23"/>
          <p:cNvSpPr/>
          <p:nvPr/>
        </p:nvSpPr>
        <p:spPr>
          <a:xfrm>
            <a:off x="1670870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49" name="Google Shape;249;p23"/>
          <p:cNvSpPr/>
          <p:nvPr/>
        </p:nvSpPr>
        <p:spPr>
          <a:xfrm rot="10800000">
            <a:off x="-24"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0" name="Google Shape;250;p23"/>
          <p:cNvSpPr/>
          <p:nvPr/>
        </p:nvSpPr>
        <p:spPr>
          <a:xfrm rot="-5400000">
            <a:off x="421026"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1" name="Google Shape;251;p23"/>
          <p:cNvSpPr/>
          <p:nvPr/>
        </p:nvSpPr>
        <p:spPr>
          <a:xfrm rot="-5400000">
            <a:off x="744876"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2" name="Google Shape;252;p23"/>
          <p:cNvSpPr/>
          <p:nvPr/>
        </p:nvSpPr>
        <p:spPr>
          <a:xfrm>
            <a:off x="17021250" y="97555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3" name="Google Shape;253;p23"/>
          <p:cNvSpPr/>
          <p:nvPr/>
        </p:nvSpPr>
        <p:spPr>
          <a:xfrm>
            <a:off x="16773600"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4" name="Google Shape;254;p23"/>
          <p:cNvSpPr/>
          <p:nvPr/>
        </p:nvSpPr>
        <p:spPr>
          <a:xfrm rot="-5400000">
            <a:off x="17580100"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5" name="Google Shape;255;p23"/>
          <p:cNvSpPr/>
          <p:nvPr/>
        </p:nvSpPr>
        <p:spPr>
          <a:xfrm>
            <a:off x="14264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6" name="Google Shape;256;p23"/>
          <p:cNvSpPr/>
          <p:nvPr/>
        </p:nvSpPr>
        <p:spPr>
          <a:xfrm>
            <a:off x="1686144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7" name="Google Shape;257;p23"/>
          <p:cNvSpPr/>
          <p:nvPr/>
        </p:nvSpPr>
        <p:spPr>
          <a:xfrm>
            <a:off x="149750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414809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58"/>
        <p:cNvGrpSpPr/>
        <p:nvPr/>
      </p:nvGrpSpPr>
      <p:grpSpPr>
        <a:xfrm>
          <a:off x="0" y="0"/>
          <a:ext cx="0" cy="0"/>
          <a:chOff x="0" y="0"/>
          <a:chExt cx="0" cy="0"/>
        </a:xfrm>
      </p:grpSpPr>
      <p:sp>
        <p:nvSpPr>
          <p:cNvPr id="259" name="Google Shape;259;p24"/>
          <p:cNvSpPr txBox="1">
            <a:spLocks noGrp="1"/>
          </p:cNvSpPr>
          <p:nvPr>
            <p:ph type="title"/>
          </p:nvPr>
        </p:nvSpPr>
        <p:spPr>
          <a:xfrm>
            <a:off x="1589326"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0" name="Google Shape;260;p24"/>
          <p:cNvSpPr txBox="1">
            <a:spLocks noGrp="1"/>
          </p:cNvSpPr>
          <p:nvPr>
            <p:ph type="subTitle" idx="1"/>
          </p:nvPr>
        </p:nvSpPr>
        <p:spPr>
          <a:xfrm>
            <a:off x="1484626"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1" name="Google Shape;261;p24"/>
          <p:cNvSpPr txBox="1">
            <a:spLocks noGrp="1"/>
          </p:cNvSpPr>
          <p:nvPr>
            <p:ph type="title" idx="2"/>
          </p:nvPr>
        </p:nvSpPr>
        <p:spPr>
          <a:xfrm>
            <a:off x="7126800"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2" name="Google Shape;262;p24"/>
          <p:cNvSpPr txBox="1">
            <a:spLocks noGrp="1"/>
          </p:cNvSpPr>
          <p:nvPr>
            <p:ph type="subTitle" idx="3"/>
          </p:nvPr>
        </p:nvSpPr>
        <p:spPr>
          <a:xfrm>
            <a:off x="7022100"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3" name="Google Shape;263;p24"/>
          <p:cNvSpPr txBox="1">
            <a:spLocks noGrp="1"/>
          </p:cNvSpPr>
          <p:nvPr>
            <p:ph type="title" idx="4"/>
          </p:nvPr>
        </p:nvSpPr>
        <p:spPr>
          <a:xfrm>
            <a:off x="12664276"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4" name="Google Shape;264;p24"/>
          <p:cNvSpPr txBox="1">
            <a:spLocks noGrp="1"/>
          </p:cNvSpPr>
          <p:nvPr>
            <p:ph type="subTitle" idx="5"/>
          </p:nvPr>
        </p:nvSpPr>
        <p:spPr>
          <a:xfrm>
            <a:off x="12559576"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5" name="Google Shape;265;p24"/>
          <p:cNvSpPr txBox="1">
            <a:spLocks noGrp="1"/>
          </p:cNvSpPr>
          <p:nvPr>
            <p:ph type="title" idx="6"/>
          </p:nvPr>
        </p:nvSpPr>
        <p:spPr>
          <a:xfrm>
            <a:off x="1589326"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6" name="Google Shape;266;p24"/>
          <p:cNvSpPr txBox="1">
            <a:spLocks noGrp="1"/>
          </p:cNvSpPr>
          <p:nvPr>
            <p:ph type="subTitle" idx="7"/>
          </p:nvPr>
        </p:nvSpPr>
        <p:spPr>
          <a:xfrm>
            <a:off x="1484626"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7" name="Google Shape;267;p24"/>
          <p:cNvSpPr txBox="1">
            <a:spLocks noGrp="1"/>
          </p:cNvSpPr>
          <p:nvPr>
            <p:ph type="title" idx="8"/>
          </p:nvPr>
        </p:nvSpPr>
        <p:spPr>
          <a:xfrm>
            <a:off x="7126800"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8" name="Google Shape;268;p24"/>
          <p:cNvSpPr txBox="1">
            <a:spLocks noGrp="1"/>
          </p:cNvSpPr>
          <p:nvPr>
            <p:ph type="subTitle" idx="9"/>
          </p:nvPr>
        </p:nvSpPr>
        <p:spPr>
          <a:xfrm>
            <a:off x="7022100"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9" name="Google Shape;269;p24"/>
          <p:cNvSpPr txBox="1">
            <a:spLocks noGrp="1"/>
          </p:cNvSpPr>
          <p:nvPr>
            <p:ph type="title" idx="13"/>
          </p:nvPr>
        </p:nvSpPr>
        <p:spPr>
          <a:xfrm>
            <a:off x="12664276"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70" name="Google Shape;270;p24"/>
          <p:cNvSpPr txBox="1">
            <a:spLocks noGrp="1"/>
          </p:cNvSpPr>
          <p:nvPr>
            <p:ph type="subTitle" idx="14"/>
          </p:nvPr>
        </p:nvSpPr>
        <p:spPr>
          <a:xfrm>
            <a:off x="12559576"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71" name="Google Shape;271;p24"/>
          <p:cNvSpPr txBox="1">
            <a:spLocks noGrp="1"/>
          </p:cNvSpPr>
          <p:nvPr>
            <p:ph type="title" idx="15"/>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72" name="Google Shape;272;p24"/>
          <p:cNvSpPr/>
          <p:nvPr/>
        </p:nvSpPr>
        <p:spPr>
          <a:xfrm rot="5400000" flipH="1">
            <a:off x="162685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3" name="Google Shape;273;p24"/>
          <p:cNvSpPr/>
          <p:nvPr/>
        </p:nvSpPr>
        <p:spPr>
          <a:xfrm>
            <a:off x="13813532" y="579106"/>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4" name="Google Shape;274;p24"/>
          <p:cNvSpPr/>
          <p:nvPr/>
        </p:nvSpPr>
        <p:spPr>
          <a:xfrm>
            <a:off x="110955" y="846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5" name="Google Shape;275;p24"/>
          <p:cNvSpPr/>
          <p:nvPr/>
        </p:nvSpPr>
        <p:spPr>
          <a:xfrm>
            <a:off x="495300" y="2726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6" name="Google Shape;276;p24"/>
          <p:cNvSpPr/>
          <p:nvPr/>
        </p:nvSpPr>
        <p:spPr>
          <a:xfrm>
            <a:off x="133105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7" name="Google Shape;277;p24"/>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8" name="Google Shape;278;p24"/>
          <p:cNvSpPr/>
          <p:nvPr/>
        </p:nvSpPr>
        <p:spPr>
          <a:xfrm>
            <a:off x="144980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9" name="Google Shape;279;p24"/>
          <p:cNvSpPr/>
          <p:nvPr/>
        </p:nvSpPr>
        <p:spPr>
          <a:xfrm>
            <a:off x="2305844" y="6438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0" name="Google Shape;280;p24"/>
          <p:cNvSpPr/>
          <p:nvPr/>
        </p:nvSpPr>
        <p:spPr>
          <a:xfrm>
            <a:off x="17355344" y="23265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537673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81"/>
        <p:cNvGrpSpPr/>
        <p:nvPr/>
      </p:nvGrpSpPr>
      <p:grpSpPr>
        <a:xfrm>
          <a:off x="0" y="0"/>
          <a:ext cx="0" cy="0"/>
          <a:chOff x="0" y="0"/>
          <a:chExt cx="0" cy="0"/>
        </a:xfrm>
      </p:grpSpPr>
      <p:sp>
        <p:nvSpPr>
          <p:cNvPr id="282" name="Google Shape;282;p25"/>
          <p:cNvSpPr txBox="1">
            <a:spLocks noGrp="1"/>
          </p:cNvSpPr>
          <p:nvPr>
            <p:ph type="ctrTitle"/>
          </p:nvPr>
        </p:nvSpPr>
        <p:spPr>
          <a:xfrm>
            <a:off x="4161900" y="207200"/>
            <a:ext cx="9964200" cy="3213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rtl="0">
              <a:spcBef>
                <a:spcPts val="0"/>
              </a:spcBef>
              <a:spcAft>
                <a:spcPts val="0"/>
              </a:spcAft>
              <a:buSzPts val="5200"/>
              <a:buNone/>
              <a:defRPr sz="10400"/>
            </a:lvl2pPr>
            <a:lvl3pPr lvl="2" algn="ctr" rtl="0">
              <a:spcBef>
                <a:spcPts val="0"/>
              </a:spcBef>
              <a:spcAft>
                <a:spcPts val="0"/>
              </a:spcAft>
              <a:buSzPts val="5200"/>
              <a:buNone/>
              <a:defRPr sz="10400"/>
            </a:lvl3pPr>
            <a:lvl4pPr lvl="3" algn="ctr" rtl="0">
              <a:spcBef>
                <a:spcPts val="0"/>
              </a:spcBef>
              <a:spcAft>
                <a:spcPts val="0"/>
              </a:spcAft>
              <a:buSzPts val="5200"/>
              <a:buNone/>
              <a:defRPr sz="10400"/>
            </a:lvl4pPr>
            <a:lvl5pPr lvl="4" algn="ctr" rtl="0">
              <a:spcBef>
                <a:spcPts val="0"/>
              </a:spcBef>
              <a:spcAft>
                <a:spcPts val="0"/>
              </a:spcAft>
              <a:buSzPts val="5200"/>
              <a:buNone/>
              <a:defRPr sz="10400"/>
            </a:lvl5pPr>
            <a:lvl6pPr lvl="5" algn="ctr" rtl="0">
              <a:spcBef>
                <a:spcPts val="0"/>
              </a:spcBef>
              <a:spcAft>
                <a:spcPts val="0"/>
              </a:spcAft>
              <a:buSzPts val="5200"/>
              <a:buNone/>
              <a:defRPr sz="10400"/>
            </a:lvl6pPr>
            <a:lvl7pPr lvl="6" algn="ctr" rtl="0">
              <a:spcBef>
                <a:spcPts val="0"/>
              </a:spcBef>
              <a:spcAft>
                <a:spcPts val="0"/>
              </a:spcAft>
              <a:buSzPts val="5200"/>
              <a:buNone/>
              <a:defRPr sz="10400"/>
            </a:lvl7pPr>
            <a:lvl8pPr lvl="7" algn="ctr" rtl="0">
              <a:spcBef>
                <a:spcPts val="0"/>
              </a:spcBef>
              <a:spcAft>
                <a:spcPts val="0"/>
              </a:spcAft>
              <a:buSzPts val="5200"/>
              <a:buNone/>
              <a:defRPr sz="10400"/>
            </a:lvl8pPr>
            <a:lvl9pPr lvl="8" algn="ctr" rtl="0">
              <a:spcBef>
                <a:spcPts val="0"/>
              </a:spcBef>
              <a:spcAft>
                <a:spcPts val="0"/>
              </a:spcAft>
              <a:buSzPts val="5200"/>
              <a:buNone/>
              <a:defRPr sz="10400"/>
            </a:lvl9pPr>
          </a:lstStyle>
          <a:p>
            <a:r>
              <a:rPr lang="fr-FR"/>
              <a:t>Modifiez le style du titre</a:t>
            </a:r>
            <a:endParaRPr/>
          </a:p>
        </p:txBody>
      </p:sp>
      <p:sp>
        <p:nvSpPr>
          <p:cNvPr id="283" name="Google Shape;283;p25"/>
          <p:cNvSpPr txBox="1">
            <a:spLocks noGrp="1"/>
          </p:cNvSpPr>
          <p:nvPr>
            <p:ph type="subTitle" idx="1"/>
          </p:nvPr>
        </p:nvSpPr>
        <p:spPr>
          <a:xfrm>
            <a:off x="5285700" y="3341800"/>
            <a:ext cx="7716600" cy="3009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rtl="0">
              <a:lnSpc>
                <a:spcPct val="100000"/>
              </a:lnSpc>
              <a:spcBef>
                <a:spcPts val="0"/>
              </a:spcBef>
              <a:spcAft>
                <a:spcPts val="0"/>
              </a:spcAft>
              <a:buSzPts val="2800"/>
              <a:buNone/>
              <a:defRPr sz="5600"/>
            </a:lvl2pPr>
            <a:lvl3pPr lvl="2" algn="ctr" rtl="0">
              <a:lnSpc>
                <a:spcPct val="100000"/>
              </a:lnSpc>
              <a:spcBef>
                <a:spcPts val="0"/>
              </a:spcBef>
              <a:spcAft>
                <a:spcPts val="0"/>
              </a:spcAft>
              <a:buSzPts val="2800"/>
              <a:buNone/>
              <a:defRPr sz="5600"/>
            </a:lvl3pPr>
            <a:lvl4pPr lvl="3" algn="ctr" rtl="0">
              <a:lnSpc>
                <a:spcPct val="100000"/>
              </a:lnSpc>
              <a:spcBef>
                <a:spcPts val="0"/>
              </a:spcBef>
              <a:spcAft>
                <a:spcPts val="0"/>
              </a:spcAft>
              <a:buSzPts val="2800"/>
              <a:buNone/>
              <a:defRPr sz="5600"/>
            </a:lvl4pPr>
            <a:lvl5pPr lvl="4" algn="ctr" rtl="0">
              <a:lnSpc>
                <a:spcPct val="100000"/>
              </a:lnSpc>
              <a:spcBef>
                <a:spcPts val="0"/>
              </a:spcBef>
              <a:spcAft>
                <a:spcPts val="0"/>
              </a:spcAft>
              <a:buSzPts val="2800"/>
              <a:buNone/>
              <a:defRPr sz="5600"/>
            </a:lvl5pPr>
            <a:lvl6pPr lvl="5" algn="ctr" rtl="0">
              <a:lnSpc>
                <a:spcPct val="100000"/>
              </a:lnSpc>
              <a:spcBef>
                <a:spcPts val="0"/>
              </a:spcBef>
              <a:spcAft>
                <a:spcPts val="0"/>
              </a:spcAft>
              <a:buSzPts val="2800"/>
              <a:buNone/>
              <a:defRPr sz="5600"/>
            </a:lvl6pPr>
            <a:lvl7pPr lvl="6" algn="ctr" rtl="0">
              <a:lnSpc>
                <a:spcPct val="100000"/>
              </a:lnSpc>
              <a:spcBef>
                <a:spcPts val="0"/>
              </a:spcBef>
              <a:spcAft>
                <a:spcPts val="0"/>
              </a:spcAft>
              <a:buSzPts val="2800"/>
              <a:buNone/>
              <a:defRPr sz="5600"/>
            </a:lvl7pPr>
            <a:lvl8pPr lvl="7" algn="ctr" rtl="0">
              <a:lnSpc>
                <a:spcPct val="100000"/>
              </a:lnSpc>
              <a:spcBef>
                <a:spcPts val="0"/>
              </a:spcBef>
              <a:spcAft>
                <a:spcPts val="0"/>
              </a:spcAft>
              <a:buSzPts val="2800"/>
              <a:buNone/>
              <a:defRPr sz="5600"/>
            </a:lvl8pPr>
            <a:lvl9pPr lvl="8" algn="ctr" rtl="0">
              <a:lnSpc>
                <a:spcPct val="100000"/>
              </a:lnSpc>
              <a:spcBef>
                <a:spcPts val="0"/>
              </a:spcBef>
              <a:spcAft>
                <a:spcPts val="0"/>
              </a:spcAft>
              <a:buSzPts val="2800"/>
              <a:buNone/>
              <a:defRPr sz="5600"/>
            </a:lvl9pPr>
          </a:lstStyle>
          <a:p>
            <a:r>
              <a:rPr lang="fr-FR"/>
              <a:t>Modifiez le style des sous-titres du masque</a:t>
            </a:r>
            <a:endParaRPr/>
          </a:p>
        </p:txBody>
      </p:sp>
      <p:sp>
        <p:nvSpPr>
          <p:cNvPr id="284" name="Google Shape;284;p25"/>
          <p:cNvSpPr/>
          <p:nvPr/>
        </p:nvSpPr>
        <p:spPr>
          <a:xfrm>
            <a:off x="2400300" y="652326"/>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5" name="Google Shape;285;p25"/>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6" name="Google Shape;286;p25"/>
          <p:cNvSpPr/>
          <p:nvPr/>
        </p:nvSpPr>
        <p:spPr>
          <a:xfrm>
            <a:off x="770400" y="48258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7" name="Google Shape;287;p25"/>
          <p:cNvSpPr/>
          <p:nvPr/>
        </p:nvSpPr>
        <p:spPr>
          <a:xfrm>
            <a:off x="1258455" y="4252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8" name="Google Shape;288;p25"/>
          <p:cNvSpPr/>
          <p:nvPr/>
        </p:nvSpPr>
        <p:spPr>
          <a:xfrm rot="5400000" flipH="1">
            <a:off x="167257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9" name="Google Shape;289;p25"/>
          <p:cNvSpPr/>
          <p:nvPr/>
        </p:nvSpPr>
        <p:spPr>
          <a:xfrm flipH="1">
            <a:off x="0" y="3816351"/>
            <a:ext cx="961200" cy="1573350"/>
          </a:xfrm>
          <a:custGeom>
            <a:avLst/>
            <a:gdLst/>
            <a:ahLst/>
            <a:cxnLst/>
            <a:rect l="l" t="t" r="r" b="b"/>
            <a:pathLst>
              <a:path w="19224" h="31467" extrusionOk="0">
                <a:moveTo>
                  <a:pt x="10727" y="0"/>
                </a:moveTo>
                <a:cubicBezTo>
                  <a:pt x="10681" y="0"/>
                  <a:pt x="10634" y="3"/>
                  <a:pt x="10587" y="9"/>
                </a:cubicBezTo>
                <a:cubicBezTo>
                  <a:pt x="10072" y="76"/>
                  <a:pt x="9677" y="509"/>
                  <a:pt x="9647" y="1024"/>
                </a:cubicBezTo>
                <a:cubicBezTo>
                  <a:pt x="9617" y="1546"/>
                  <a:pt x="9968" y="2015"/>
                  <a:pt x="10475" y="2135"/>
                </a:cubicBezTo>
                <a:lnTo>
                  <a:pt x="11504" y="10077"/>
                </a:lnTo>
                <a:cubicBezTo>
                  <a:pt x="11057" y="10294"/>
                  <a:pt x="10639" y="10555"/>
                  <a:pt x="10244" y="10861"/>
                </a:cubicBezTo>
                <a:cubicBezTo>
                  <a:pt x="9707" y="11293"/>
                  <a:pt x="9230" y="11808"/>
                  <a:pt x="8842" y="12382"/>
                </a:cubicBezTo>
                <a:lnTo>
                  <a:pt x="2488" y="6796"/>
                </a:lnTo>
                <a:cubicBezTo>
                  <a:pt x="2778" y="5998"/>
                  <a:pt x="2137" y="5331"/>
                  <a:pt x="1457" y="5331"/>
                </a:cubicBezTo>
                <a:cubicBezTo>
                  <a:pt x="1177" y="5331"/>
                  <a:pt x="891" y="5444"/>
                  <a:pt x="660" y="5707"/>
                </a:cubicBezTo>
                <a:cubicBezTo>
                  <a:pt x="0" y="6461"/>
                  <a:pt x="614" y="7511"/>
                  <a:pt x="1456" y="7511"/>
                </a:cubicBezTo>
                <a:cubicBezTo>
                  <a:pt x="1622" y="7511"/>
                  <a:pt x="1797" y="7470"/>
                  <a:pt x="1973" y="7378"/>
                </a:cubicBezTo>
                <a:lnTo>
                  <a:pt x="8402" y="13031"/>
                </a:lnTo>
                <a:cubicBezTo>
                  <a:pt x="8036" y="13709"/>
                  <a:pt x="7783" y="14448"/>
                  <a:pt x="7656" y="15208"/>
                </a:cubicBezTo>
                <a:lnTo>
                  <a:pt x="2391" y="14724"/>
                </a:lnTo>
                <a:cubicBezTo>
                  <a:pt x="2287" y="14357"/>
                  <a:pt x="1984" y="14183"/>
                  <a:pt x="1681" y="14183"/>
                </a:cubicBezTo>
                <a:cubicBezTo>
                  <a:pt x="1332" y="14183"/>
                  <a:pt x="984" y="14415"/>
                  <a:pt x="944" y="14851"/>
                </a:cubicBezTo>
                <a:cubicBezTo>
                  <a:pt x="898" y="15352"/>
                  <a:pt x="1295" y="15664"/>
                  <a:pt x="1695" y="15664"/>
                </a:cubicBezTo>
                <a:cubicBezTo>
                  <a:pt x="1949" y="15664"/>
                  <a:pt x="2204" y="15537"/>
                  <a:pt x="2346" y="15253"/>
                </a:cubicBezTo>
                <a:lnTo>
                  <a:pt x="7574" y="15738"/>
                </a:lnTo>
                <a:cubicBezTo>
                  <a:pt x="7290" y="18497"/>
                  <a:pt x="8663" y="21160"/>
                  <a:pt x="11072" y="22532"/>
                </a:cubicBezTo>
                <a:lnTo>
                  <a:pt x="7015" y="29311"/>
                </a:lnTo>
                <a:cubicBezTo>
                  <a:pt x="6952" y="29301"/>
                  <a:pt x="6890" y="29295"/>
                  <a:pt x="6828" y="29295"/>
                </a:cubicBezTo>
                <a:cubicBezTo>
                  <a:pt x="6382" y="29295"/>
                  <a:pt x="5971" y="29572"/>
                  <a:pt x="5814" y="30005"/>
                </a:cubicBezTo>
                <a:cubicBezTo>
                  <a:pt x="5635" y="30490"/>
                  <a:pt x="5821" y="31042"/>
                  <a:pt x="6269" y="31303"/>
                </a:cubicBezTo>
                <a:cubicBezTo>
                  <a:pt x="6458" y="31416"/>
                  <a:pt x="6650" y="31467"/>
                  <a:pt x="6833" y="31467"/>
                </a:cubicBezTo>
                <a:cubicBezTo>
                  <a:pt x="7647" y="31467"/>
                  <a:pt x="8281" y="30481"/>
                  <a:pt x="7678" y="29714"/>
                </a:cubicBezTo>
                <a:lnTo>
                  <a:pt x="11780" y="22860"/>
                </a:lnTo>
                <a:cubicBezTo>
                  <a:pt x="12004" y="22965"/>
                  <a:pt x="12243" y="23062"/>
                  <a:pt x="12474" y="23144"/>
                </a:cubicBezTo>
                <a:lnTo>
                  <a:pt x="11377" y="28931"/>
                </a:lnTo>
                <a:cubicBezTo>
                  <a:pt x="10572" y="29080"/>
                  <a:pt x="10572" y="30229"/>
                  <a:pt x="11370" y="30385"/>
                </a:cubicBezTo>
                <a:cubicBezTo>
                  <a:pt x="11422" y="30395"/>
                  <a:pt x="11472" y="30399"/>
                  <a:pt x="11520" y="30399"/>
                </a:cubicBezTo>
                <a:cubicBezTo>
                  <a:pt x="12225" y="30399"/>
                  <a:pt x="12556" y="29433"/>
                  <a:pt x="11899" y="29028"/>
                </a:cubicBezTo>
                <a:lnTo>
                  <a:pt x="12996" y="23263"/>
                </a:lnTo>
                <a:cubicBezTo>
                  <a:pt x="13525" y="23387"/>
                  <a:pt x="14060" y="23447"/>
                  <a:pt x="14593" y="23447"/>
                </a:cubicBezTo>
                <a:cubicBezTo>
                  <a:pt x="16051" y="23447"/>
                  <a:pt x="17486" y="22992"/>
                  <a:pt x="18694" y="22129"/>
                </a:cubicBezTo>
                <a:lnTo>
                  <a:pt x="19223" y="22808"/>
                </a:lnTo>
                <a:lnTo>
                  <a:pt x="19223" y="21943"/>
                </a:lnTo>
                <a:lnTo>
                  <a:pt x="19111" y="21801"/>
                </a:lnTo>
                <a:cubicBezTo>
                  <a:pt x="19149" y="21764"/>
                  <a:pt x="19186" y="21727"/>
                  <a:pt x="19223" y="21689"/>
                </a:cubicBezTo>
                <a:lnTo>
                  <a:pt x="19223" y="11174"/>
                </a:lnTo>
                <a:cubicBezTo>
                  <a:pt x="17922" y="10016"/>
                  <a:pt x="16262" y="9402"/>
                  <a:pt x="14574" y="9402"/>
                </a:cubicBezTo>
                <a:cubicBezTo>
                  <a:pt x="13794" y="9402"/>
                  <a:pt x="13009" y="9533"/>
                  <a:pt x="12250" y="9802"/>
                </a:cubicBezTo>
                <a:lnTo>
                  <a:pt x="11243" y="2038"/>
                </a:lnTo>
                <a:cubicBezTo>
                  <a:pt x="11698" y="1784"/>
                  <a:pt x="11914" y="1247"/>
                  <a:pt x="11758" y="755"/>
                </a:cubicBezTo>
                <a:cubicBezTo>
                  <a:pt x="11608" y="301"/>
                  <a:pt x="11194" y="0"/>
                  <a:pt x="1072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0" name="Google Shape;290;p25"/>
          <p:cNvSpPr txBox="1"/>
          <p:nvPr/>
        </p:nvSpPr>
        <p:spPr>
          <a:xfrm>
            <a:off x="5785800" y="6274600"/>
            <a:ext cx="6716400" cy="13938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2400">
                <a:solidFill>
                  <a:schemeClr val="accent4"/>
                </a:solidFill>
                <a:latin typeface="Roboto Condensed"/>
                <a:ea typeface="Roboto Condensed"/>
                <a:cs typeface="Roboto Condensed"/>
                <a:sym typeface="Roboto Condensed"/>
              </a:rPr>
              <a:t>CREDITS: This presentation template was created by </a:t>
            </a:r>
            <a:r>
              <a:rPr lang="en" sz="2400" b="1">
                <a:solidFill>
                  <a:schemeClr val="accent4"/>
                </a:solidFill>
                <a:latin typeface="Roboto Condensed"/>
                <a:ea typeface="Roboto Condensed"/>
                <a:cs typeface="Roboto Condensed"/>
                <a:sym typeface="Roboto Condensed"/>
              </a:rPr>
              <a:t>Slidesgo</a:t>
            </a:r>
            <a:r>
              <a:rPr lang="en" sz="2400">
                <a:solidFill>
                  <a:schemeClr val="accent4"/>
                </a:solidFill>
                <a:latin typeface="Roboto Condensed"/>
                <a:ea typeface="Roboto Condensed"/>
                <a:cs typeface="Roboto Condensed"/>
                <a:sym typeface="Roboto Condensed"/>
              </a:rPr>
              <a:t>, including icons by </a:t>
            </a:r>
            <a:r>
              <a:rPr lang="en" sz="2400" b="1">
                <a:solidFill>
                  <a:schemeClr val="accent4"/>
                </a:solidFill>
                <a:latin typeface="Roboto Condensed"/>
                <a:ea typeface="Roboto Condensed"/>
                <a:cs typeface="Roboto Condensed"/>
                <a:sym typeface="Roboto Condensed"/>
              </a:rPr>
              <a:t>Flaticon</a:t>
            </a:r>
            <a:r>
              <a:rPr lang="en" sz="2400">
                <a:solidFill>
                  <a:schemeClr val="accent4"/>
                </a:solidFill>
                <a:latin typeface="Roboto Condensed"/>
                <a:ea typeface="Roboto Condensed"/>
                <a:cs typeface="Roboto Condensed"/>
                <a:sym typeface="Roboto Condensed"/>
              </a:rPr>
              <a:t>, and infographics &amp; images by </a:t>
            </a:r>
            <a:r>
              <a:rPr lang="en" sz="2400" b="1">
                <a:solidFill>
                  <a:schemeClr val="accent4"/>
                </a:solidFill>
                <a:latin typeface="Roboto Condensed"/>
                <a:ea typeface="Roboto Condensed"/>
                <a:cs typeface="Roboto Condensed"/>
                <a:sym typeface="Roboto Condensed"/>
              </a:rPr>
              <a:t>Freepik</a:t>
            </a:r>
            <a:r>
              <a:rPr lang="en" sz="2400">
                <a:solidFill>
                  <a:schemeClr val="accent4"/>
                </a:solidFill>
                <a:latin typeface="Roboto Condensed"/>
                <a:ea typeface="Roboto Condensed"/>
                <a:cs typeface="Roboto Condensed"/>
                <a:sym typeface="Roboto Condensed"/>
              </a:rPr>
              <a:t>. </a:t>
            </a:r>
            <a:endParaRPr sz="2400">
              <a:solidFill>
                <a:schemeClr val="accent4"/>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979658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91"/>
        <p:cNvGrpSpPr/>
        <p:nvPr/>
      </p:nvGrpSpPr>
      <p:grpSpPr>
        <a:xfrm>
          <a:off x="0" y="0"/>
          <a:ext cx="0" cy="0"/>
          <a:chOff x="0" y="0"/>
          <a:chExt cx="0" cy="0"/>
        </a:xfrm>
      </p:grpSpPr>
      <p:sp>
        <p:nvSpPr>
          <p:cNvPr id="292" name="Google Shape;292;p26"/>
          <p:cNvSpPr/>
          <p:nvPr/>
        </p:nvSpPr>
        <p:spPr>
          <a:xfrm rot="5400000">
            <a:off x="16157644" y="846820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3" name="Google Shape;293;p26"/>
          <p:cNvSpPr/>
          <p:nvPr/>
        </p:nvSpPr>
        <p:spPr>
          <a:xfrm rot="10800000" flipH="1">
            <a:off x="13702582" y="8708118"/>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4" name="Google Shape;294;p26"/>
          <p:cNvSpPr/>
          <p:nvPr/>
        </p:nvSpPr>
        <p:spPr>
          <a:xfrm rot="10800000" flipH="1">
            <a:off x="5" y="7622098"/>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5" name="Google Shape;295;p26"/>
          <p:cNvSpPr/>
          <p:nvPr/>
        </p:nvSpPr>
        <p:spPr>
          <a:xfrm rot="10800000" flipH="1">
            <a:off x="1220100" y="95036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6" name="Google Shape;296;p26"/>
          <p:cNvSpPr/>
          <p:nvPr/>
        </p:nvSpPr>
        <p:spPr>
          <a:xfrm rot="10800000" flipH="1">
            <a:off x="17672300" y="93512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7" name="Google Shape;297;p26"/>
          <p:cNvSpPr/>
          <p:nvPr/>
        </p:nvSpPr>
        <p:spPr>
          <a:xfrm rot="10800000" flipH="1">
            <a:off x="14387050" y="9808578"/>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8" name="Google Shape;298;p26"/>
          <p:cNvSpPr/>
          <p:nvPr/>
        </p:nvSpPr>
        <p:spPr>
          <a:xfrm rot="10800000" flipH="1">
            <a:off x="2194894" y="93736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9" name="Google Shape;299;p26"/>
          <p:cNvSpPr/>
          <p:nvPr/>
        </p:nvSpPr>
        <p:spPr>
          <a:xfrm rot="10800000" flipH="1">
            <a:off x="17244394" y="76909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4065931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00"/>
        <p:cNvGrpSpPr/>
        <p:nvPr/>
      </p:nvGrpSpPr>
      <p:grpSpPr>
        <a:xfrm>
          <a:off x="0" y="0"/>
          <a:ext cx="0" cy="0"/>
          <a:chOff x="0" y="0"/>
          <a:chExt cx="0" cy="0"/>
        </a:xfrm>
      </p:grpSpPr>
      <p:sp>
        <p:nvSpPr>
          <p:cNvPr id="301" name="Google Shape;301;p27"/>
          <p:cNvSpPr/>
          <p:nvPr/>
        </p:nvSpPr>
        <p:spPr>
          <a:xfrm flipH="1">
            <a:off x="783193"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2" name="Google Shape;302;p27"/>
          <p:cNvSpPr/>
          <p:nvPr/>
        </p:nvSpPr>
        <p:spPr>
          <a:xfrm flipH="1">
            <a:off x="-2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3" name="Google Shape;303;p27"/>
          <p:cNvSpPr/>
          <p:nvPr/>
        </p:nvSpPr>
        <p:spPr>
          <a:xfrm rot="10800000" flipH="1">
            <a:off x="16775406"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4" name="Google Shape;304;p27"/>
          <p:cNvSpPr/>
          <p:nvPr/>
        </p:nvSpPr>
        <p:spPr>
          <a:xfrm rot="5400000" flipH="1">
            <a:off x="17659010"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5" name="Google Shape;305;p27"/>
          <p:cNvSpPr/>
          <p:nvPr/>
        </p:nvSpPr>
        <p:spPr>
          <a:xfrm rot="5400000" flipH="1">
            <a:off x="17335160"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6" name="Google Shape;306;p27"/>
          <p:cNvSpPr/>
          <p:nvPr/>
        </p:nvSpPr>
        <p:spPr>
          <a:xfrm flipH="1">
            <a:off x="1306436"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7" name="Google Shape;307;p27"/>
          <p:cNvSpPr/>
          <p:nvPr/>
        </p:nvSpPr>
        <p:spPr>
          <a:xfrm rot="5400000" flipH="1">
            <a:off x="550336"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8" name="Google Shape;308;p27"/>
          <p:cNvSpPr/>
          <p:nvPr/>
        </p:nvSpPr>
        <p:spPr>
          <a:xfrm flipH="1">
            <a:off x="165748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9" name="Google Shape;309;p27"/>
          <p:cNvSpPr/>
          <p:nvPr/>
        </p:nvSpPr>
        <p:spPr>
          <a:xfrm flipH="1">
            <a:off x="113988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0" name="Google Shape;310;p27"/>
          <p:cNvSpPr/>
          <p:nvPr/>
        </p:nvSpPr>
        <p:spPr>
          <a:xfrm flipH="1">
            <a:off x="30262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8621502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311"/>
        <p:cNvGrpSpPr/>
        <p:nvPr/>
      </p:nvGrpSpPr>
      <p:grpSpPr>
        <a:xfrm>
          <a:off x="0" y="0"/>
          <a:ext cx="0" cy="0"/>
          <a:chOff x="0" y="0"/>
          <a:chExt cx="0" cy="0"/>
        </a:xfrm>
      </p:grpSpPr>
      <p:sp>
        <p:nvSpPr>
          <p:cNvPr id="312" name="Google Shape;312;p28"/>
          <p:cNvSpPr/>
          <p:nvPr/>
        </p:nvSpPr>
        <p:spPr>
          <a:xfrm rot="10800000" flipH="1">
            <a:off x="15351767" y="802975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3" name="Google Shape;313;p28"/>
          <p:cNvSpPr/>
          <p:nvPr/>
        </p:nvSpPr>
        <p:spPr>
          <a:xfrm rot="10800000" flipH="1">
            <a:off x="16708703" y="36437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4" name="Google Shape;314;p28"/>
          <p:cNvSpPr/>
          <p:nvPr/>
        </p:nvSpPr>
        <p:spPr>
          <a:xfrm flipH="1">
            <a:off x="-24" y="6769551"/>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5" name="Google Shape;315;p28"/>
          <p:cNvSpPr/>
          <p:nvPr/>
        </p:nvSpPr>
        <p:spPr>
          <a:xfrm rot="-5400000" flipH="1">
            <a:off x="421026" y="93478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6" name="Google Shape;316;p28"/>
          <p:cNvSpPr/>
          <p:nvPr/>
        </p:nvSpPr>
        <p:spPr>
          <a:xfrm rot="-5400000" flipH="1">
            <a:off x="744876" y="69094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7" name="Google Shape;317;p28"/>
          <p:cNvSpPr/>
          <p:nvPr/>
        </p:nvSpPr>
        <p:spPr>
          <a:xfrm rot="10800000" flipH="1">
            <a:off x="16773600" y="807142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8" name="Google Shape;318;p28"/>
          <p:cNvSpPr/>
          <p:nvPr/>
        </p:nvSpPr>
        <p:spPr>
          <a:xfrm rot="-5400000" flipH="1">
            <a:off x="17580100" y="214336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9" name="Google Shape;319;p28"/>
          <p:cNvSpPr/>
          <p:nvPr/>
        </p:nvSpPr>
        <p:spPr>
          <a:xfrm rot="10800000" flipH="1">
            <a:off x="14264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0" name="Google Shape;320;p28"/>
          <p:cNvSpPr/>
          <p:nvPr/>
        </p:nvSpPr>
        <p:spPr>
          <a:xfrm rot="10800000" flipH="1">
            <a:off x="16861444" y="25474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1" name="Google Shape;321;p28"/>
          <p:cNvSpPr/>
          <p:nvPr/>
        </p:nvSpPr>
        <p:spPr>
          <a:xfrm rot="10800000" flipH="1">
            <a:off x="149750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034011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322"/>
        <p:cNvGrpSpPr/>
        <p:nvPr/>
      </p:nvGrpSpPr>
      <p:grpSpPr>
        <a:xfrm>
          <a:off x="0" y="0"/>
          <a:ext cx="0" cy="0"/>
          <a:chOff x="0" y="0"/>
          <a:chExt cx="0" cy="0"/>
        </a:xfrm>
      </p:grpSpPr>
      <p:sp>
        <p:nvSpPr>
          <p:cNvPr id="323" name="Google Shape;323;p29"/>
          <p:cNvSpPr/>
          <p:nvPr/>
        </p:nvSpPr>
        <p:spPr>
          <a:xfrm flipH="1">
            <a:off x="1105124"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4" name="Google Shape;324;p29"/>
          <p:cNvSpPr/>
          <p:nvPr/>
        </p:nvSpPr>
        <p:spPr>
          <a:xfrm rot="-5400000" flipH="1">
            <a:off x="9798785"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5" name="Google Shape;325;p29"/>
          <p:cNvSpPr/>
          <p:nvPr/>
        </p:nvSpPr>
        <p:spPr>
          <a:xfrm rot="5400000" flipH="1">
            <a:off x="16298966"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6" name="Google Shape;326;p29"/>
          <p:cNvSpPr/>
          <p:nvPr/>
        </p:nvSpPr>
        <p:spPr>
          <a:xfrm rot="8100000" flipH="1">
            <a:off x="380630"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7" name="Google Shape;327;p29"/>
          <p:cNvSpPr/>
          <p:nvPr/>
        </p:nvSpPr>
        <p:spPr>
          <a:xfrm flipH="1">
            <a:off x="15348646"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8" name="Google Shape;328;p29"/>
          <p:cNvSpPr/>
          <p:nvPr/>
        </p:nvSpPr>
        <p:spPr>
          <a:xfrm flipH="1">
            <a:off x="17787046"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9" name="Google Shape;329;p29"/>
          <p:cNvSpPr/>
          <p:nvPr/>
        </p:nvSpPr>
        <p:spPr>
          <a:xfrm rot="8100000" flipH="1">
            <a:off x="2123521"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0" name="Google Shape;330;p29"/>
          <p:cNvSpPr/>
          <p:nvPr/>
        </p:nvSpPr>
        <p:spPr>
          <a:xfrm rot="-1352207" flipH="1">
            <a:off x="9468602" y="92944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1" name="Google Shape;331;p29"/>
          <p:cNvSpPr/>
          <p:nvPr/>
        </p:nvSpPr>
        <p:spPr>
          <a:xfrm rot="-1352207" flipH="1">
            <a:off x="11779786" y="8502308"/>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2" name="Google Shape;332;p29"/>
          <p:cNvSpPr/>
          <p:nvPr/>
        </p:nvSpPr>
        <p:spPr>
          <a:xfrm rot="-1352207" flipH="1">
            <a:off x="1543802" y="86848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3" name="Google Shape;333;p29"/>
          <p:cNvSpPr/>
          <p:nvPr/>
        </p:nvSpPr>
        <p:spPr>
          <a:xfrm>
            <a:off x="969244" y="23950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4" name="Google Shape;334;p29"/>
          <p:cNvSpPr/>
          <p:nvPr/>
        </p:nvSpPr>
        <p:spPr>
          <a:xfrm>
            <a:off x="14727844" y="612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5" name="Google Shape;335;p29"/>
          <p:cNvSpPr/>
          <p:nvPr/>
        </p:nvSpPr>
        <p:spPr>
          <a:xfrm>
            <a:off x="10669744" y="8090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7891580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39"/>
        <p:cNvGrpSpPr/>
        <p:nvPr/>
      </p:nvGrpSpPr>
      <p:grpSpPr>
        <a:xfrm>
          <a:off x="0" y="0"/>
          <a:ext cx="0" cy="0"/>
          <a:chOff x="0" y="0"/>
          <a:chExt cx="0" cy="0"/>
        </a:xfrm>
      </p:grpSpPr>
    </p:spTree>
    <p:extLst>
      <p:ext uri="{BB962C8B-B14F-4D97-AF65-F5344CB8AC3E}">
        <p14:creationId xmlns:p14="http://schemas.microsoft.com/office/powerpoint/2010/main" val="36958722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071D2-D9FB-4DA3-81DE-42BBB1C4D804}"/>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IN"/>
          </a:p>
        </p:txBody>
      </p:sp>
      <p:sp>
        <p:nvSpPr>
          <p:cNvPr id="3" name="Subtitle 2">
            <a:extLst>
              <a:ext uri="{FF2B5EF4-FFF2-40B4-BE49-F238E27FC236}">
                <a16:creationId xmlns:a16="http://schemas.microsoft.com/office/drawing/2014/main" id="{FB809166-8321-4F45-A309-1274478108D8}"/>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2140AC-0746-452B-906E-683E217D95D2}"/>
              </a:ext>
            </a:extLst>
          </p:cNvPr>
          <p:cNvSpPr>
            <a:spLocks noGrp="1"/>
          </p:cNvSpPr>
          <p:nvPr>
            <p:ph type="dt" sz="half" idx="10"/>
          </p:nvPr>
        </p:nvSpPr>
        <p:spPr/>
        <p:txBody>
          <a:bodyPr/>
          <a:lstStyle/>
          <a:p>
            <a:fld id="{DE3B4F79-8744-4593-A04B-339050FD4DA8}" type="datetimeFigureOut">
              <a:rPr lang="en-IN" smtClean="0"/>
              <a:t>15-02-2023</a:t>
            </a:fld>
            <a:endParaRPr lang="en-IN"/>
          </a:p>
        </p:txBody>
      </p:sp>
      <p:sp>
        <p:nvSpPr>
          <p:cNvPr id="5" name="Footer Placeholder 4">
            <a:extLst>
              <a:ext uri="{FF2B5EF4-FFF2-40B4-BE49-F238E27FC236}">
                <a16:creationId xmlns:a16="http://schemas.microsoft.com/office/drawing/2014/main" id="{DE54B4BE-0B18-4F73-A77C-FDC4EE24F4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9889C2-F7FC-4B15-B0B0-2897C61273D3}"/>
              </a:ext>
            </a:extLst>
          </p:cNvPr>
          <p:cNvSpPr>
            <a:spLocks noGrp="1"/>
          </p:cNvSpPr>
          <p:nvPr>
            <p:ph type="sldNum" sz="quarter" idx="12"/>
          </p:nvPr>
        </p:nvSpPr>
        <p:spPr/>
        <p:txBody>
          <a:bodyPr/>
          <a:lstStyle/>
          <a:p>
            <a:fld id="{40D6D6D0-5906-480A-8F71-2346CD6A4648}" type="slidenum">
              <a:rPr lang="en-IN" smtClean="0"/>
              <a:t>‹N°›</a:t>
            </a:fld>
            <a:endParaRPr lang="en-IN"/>
          </a:p>
        </p:txBody>
      </p:sp>
    </p:spTree>
    <p:extLst>
      <p:ext uri="{BB962C8B-B14F-4D97-AF65-F5344CB8AC3E}">
        <p14:creationId xmlns:p14="http://schemas.microsoft.com/office/powerpoint/2010/main" val="2399961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1426450" y="661450"/>
            <a:ext cx="154356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fr-FR"/>
              <a:t>Modifiez le style du titre</a:t>
            </a:r>
            <a:endParaRPr/>
          </a:p>
        </p:txBody>
      </p:sp>
      <p:sp>
        <p:nvSpPr>
          <p:cNvPr id="36" name="Google Shape;36;p4"/>
          <p:cNvSpPr txBox="1">
            <a:spLocks noGrp="1"/>
          </p:cNvSpPr>
          <p:nvPr>
            <p:ph type="body" idx="1"/>
          </p:nvPr>
        </p:nvSpPr>
        <p:spPr>
          <a:xfrm>
            <a:off x="1426450" y="2304950"/>
            <a:ext cx="15435600" cy="6832800"/>
          </a:xfrm>
          <a:prstGeom prst="rect">
            <a:avLst/>
          </a:prstGeom>
        </p:spPr>
        <p:txBody>
          <a:bodyPr spcFirstLastPara="1" wrap="square" lIns="91425" tIns="91425" rIns="91425" bIns="91425" anchor="t" anchorCtr="0">
            <a:normAutofit/>
          </a:bodyPr>
          <a:lstStyle>
            <a:lvl1pPr marL="914400" lvl="0" indent="-609600">
              <a:lnSpc>
                <a:spcPct val="100000"/>
              </a:lnSpc>
              <a:spcBef>
                <a:spcPts val="0"/>
              </a:spcBef>
              <a:spcAft>
                <a:spcPts val="0"/>
              </a:spcAft>
              <a:buClr>
                <a:srgbClr val="434343"/>
              </a:buClr>
              <a:buSzPts val="1200"/>
              <a:buFont typeface="Anaheim"/>
              <a:buAutoNum type="arabicPeriod"/>
              <a:defRPr sz="2400"/>
            </a:lvl1pPr>
            <a:lvl2pPr marL="1828800" lvl="1" indent="-609600">
              <a:spcBef>
                <a:spcPts val="0"/>
              </a:spcBef>
              <a:spcAft>
                <a:spcPts val="0"/>
              </a:spcAft>
              <a:buClr>
                <a:srgbClr val="434343"/>
              </a:buClr>
              <a:buSzPts val="1200"/>
              <a:buFont typeface="Roboto Condensed Light"/>
              <a:buAutoNum type="alphaLcPeriod"/>
              <a:defRPr/>
            </a:lvl2pPr>
            <a:lvl3pPr marL="2743200" lvl="2" indent="-609600">
              <a:spcBef>
                <a:spcPts val="0"/>
              </a:spcBef>
              <a:spcAft>
                <a:spcPts val="0"/>
              </a:spcAft>
              <a:buClr>
                <a:srgbClr val="434343"/>
              </a:buClr>
              <a:buSzPts val="1200"/>
              <a:buFont typeface="Roboto Condensed Light"/>
              <a:buAutoNum type="romanLcPeriod"/>
              <a:defRPr/>
            </a:lvl3pPr>
            <a:lvl4pPr marL="3657600" lvl="3" indent="-609600">
              <a:spcBef>
                <a:spcPts val="0"/>
              </a:spcBef>
              <a:spcAft>
                <a:spcPts val="0"/>
              </a:spcAft>
              <a:buClr>
                <a:srgbClr val="434343"/>
              </a:buClr>
              <a:buSzPts val="1200"/>
              <a:buFont typeface="Roboto Condensed Light"/>
              <a:buAutoNum type="arabicPeriod"/>
              <a:defRPr/>
            </a:lvl4pPr>
            <a:lvl5pPr marL="4572000" lvl="4" indent="-609600">
              <a:spcBef>
                <a:spcPts val="0"/>
              </a:spcBef>
              <a:spcAft>
                <a:spcPts val="0"/>
              </a:spcAft>
              <a:buClr>
                <a:srgbClr val="434343"/>
              </a:buClr>
              <a:buSzPts val="1200"/>
              <a:buFont typeface="Roboto Condensed Light"/>
              <a:buAutoNum type="alphaLcPeriod"/>
              <a:defRPr/>
            </a:lvl5pPr>
            <a:lvl6pPr marL="5486400" lvl="5" indent="-609600">
              <a:spcBef>
                <a:spcPts val="0"/>
              </a:spcBef>
              <a:spcAft>
                <a:spcPts val="0"/>
              </a:spcAft>
              <a:buClr>
                <a:srgbClr val="434343"/>
              </a:buClr>
              <a:buSzPts val="1200"/>
              <a:buFont typeface="Roboto Condensed Light"/>
              <a:buAutoNum type="romanLcPeriod"/>
              <a:defRPr/>
            </a:lvl6pPr>
            <a:lvl7pPr marL="6400800" lvl="6" indent="-609600">
              <a:spcBef>
                <a:spcPts val="0"/>
              </a:spcBef>
              <a:spcAft>
                <a:spcPts val="0"/>
              </a:spcAft>
              <a:buClr>
                <a:srgbClr val="434343"/>
              </a:buClr>
              <a:buSzPts val="1200"/>
              <a:buFont typeface="Roboto Condensed Light"/>
              <a:buAutoNum type="arabicPeriod"/>
              <a:defRPr/>
            </a:lvl7pPr>
            <a:lvl8pPr marL="7315200" lvl="7" indent="-609600">
              <a:spcBef>
                <a:spcPts val="0"/>
              </a:spcBef>
              <a:spcAft>
                <a:spcPts val="0"/>
              </a:spcAft>
              <a:buClr>
                <a:srgbClr val="434343"/>
              </a:buClr>
              <a:buSzPts val="1200"/>
              <a:buFont typeface="Roboto Condensed Light"/>
              <a:buAutoNum type="alphaLcPeriod"/>
              <a:defRPr/>
            </a:lvl8pPr>
            <a:lvl9pPr marL="8229600" lvl="8" indent="-609600">
              <a:spcBef>
                <a:spcPts val="0"/>
              </a:spcBef>
              <a:spcAft>
                <a:spcPts val="0"/>
              </a:spcAft>
              <a:buClr>
                <a:srgbClr val="434343"/>
              </a:buClr>
              <a:buSzPts val="1200"/>
              <a:buFont typeface="Roboto Condensed Light"/>
              <a:buAutoNum type="romanLcPeriod"/>
              <a:defRPr/>
            </a:lvl9pPr>
          </a:lstStyle>
          <a:p>
            <a:pPr lvl="0"/>
            <a:r>
              <a:rPr lang="fr-FR"/>
              <a:t>Cliquez pour modifier les styles du texte du masque</a:t>
            </a:r>
          </a:p>
        </p:txBody>
      </p:sp>
      <p:sp>
        <p:nvSpPr>
          <p:cNvPr id="37" name="Google Shape;37;p4"/>
          <p:cNvSpPr/>
          <p:nvPr/>
        </p:nvSpPr>
        <p:spPr>
          <a:xfrm rot="-5400000" flipH="1">
            <a:off x="142784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8" name="Google Shape;38;p4"/>
          <p:cNvSpPr/>
          <p:nvPr/>
        </p:nvSpPr>
        <p:spPr>
          <a:xfrm rot="5400000" flipH="1">
            <a:off x="169877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9" name="Google Shape;39;p4"/>
          <p:cNvSpPr/>
          <p:nvPr/>
        </p:nvSpPr>
        <p:spPr>
          <a:xfrm flipH="1">
            <a:off x="203007" y="2709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0" name="Google Shape;40;p4"/>
          <p:cNvSpPr/>
          <p:nvPr/>
        </p:nvSpPr>
        <p:spPr>
          <a:xfrm flipH="1">
            <a:off x="160373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1" name="Google Shape;41;p4"/>
          <p:cNvSpPr/>
          <p:nvPr/>
        </p:nvSpPr>
        <p:spPr>
          <a:xfrm flipH="1">
            <a:off x="1035438" y="135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2" name="Google Shape;42;p4"/>
          <p:cNvSpPr/>
          <p:nvPr/>
        </p:nvSpPr>
        <p:spPr>
          <a:xfrm flipH="1">
            <a:off x="16675488"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3" name="Google Shape;43;p4"/>
          <p:cNvSpPr/>
          <p:nvPr/>
        </p:nvSpPr>
        <p:spPr>
          <a:xfrm flipH="1">
            <a:off x="142589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1146486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FAD8E-9384-4F2C-B8F2-BB5D449DFC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B4457E-3017-49A6-AE9E-8C8982562B3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64D327-98AF-4A7D-B2EF-13EEB5467410}"/>
              </a:ext>
            </a:extLst>
          </p:cNvPr>
          <p:cNvSpPr>
            <a:spLocks noGrp="1"/>
          </p:cNvSpPr>
          <p:nvPr>
            <p:ph type="dt" sz="half" idx="10"/>
          </p:nvPr>
        </p:nvSpPr>
        <p:spPr/>
        <p:txBody>
          <a:bodyPr/>
          <a:lstStyle/>
          <a:p>
            <a:fld id="{DE3B4F79-8744-4593-A04B-339050FD4DA8}" type="datetimeFigureOut">
              <a:rPr lang="en-IN" smtClean="0"/>
              <a:t>15-02-2023</a:t>
            </a:fld>
            <a:endParaRPr lang="en-IN"/>
          </a:p>
        </p:txBody>
      </p:sp>
      <p:sp>
        <p:nvSpPr>
          <p:cNvPr id="5" name="Footer Placeholder 4">
            <a:extLst>
              <a:ext uri="{FF2B5EF4-FFF2-40B4-BE49-F238E27FC236}">
                <a16:creationId xmlns:a16="http://schemas.microsoft.com/office/drawing/2014/main" id="{BDB806DA-22B6-439D-AF5C-714A8964DC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3B3DF2-F5D2-40ED-92B6-E85338D4BD7D}"/>
              </a:ext>
            </a:extLst>
          </p:cNvPr>
          <p:cNvSpPr>
            <a:spLocks noGrp="1"/>
          </p:cNvSpPr>
          <p:nvPr>
            <p:ph type="sldNum" sz="quarter" idx="12"/>
          </p:nvPr>
        </p:nvSpPr>
        <p:spPr/>
        <p:txBody>
          <a:bodyPr/>
          <a:lstStyle/>
          <a:p>
            <a:fld id="{40D6D6D0-5906-480A-8F71-2346CD6A4648}" type="slidenum">
              <a:rPr lang="en-IN" smtClean="0"/>
              <a:t>‹N°›</a:t>
            </a:fld>
            <a:endParaRPr lang="en-IN"/>
          </a:p>
        </p:txBody>
      </p:sp>
    </p:spTree>
    <p:extLst>
      <p:ext uri="{BB962C8B-B14F-4D97-AF65-F5344CB8AC3E}">
        <p14:creationId xmlns:p14="http://schemas.microsoft.com/office/powerpoint/2010/main" val="24905545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55C0-871B-43FD-868D-5A082C226EDF}"/>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23E7E29-7A20-4B1D-BC12-E6032BB32716}"/>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87A0448-02E7-4745-BF2D-D162AC97FF44}"/>
              </a:ext>
            </a:extLst>
          </p:cNvPr>
          <p:cNvSpPr>
            <a:spLocks noGrp="1"/>
          </p:cNvSpPr>
          <p:nvPr>
            <p:ph type="dt" sz="half" idx="10"/>
          </p:nvPr>
        </p:nvSpPr>
        <p:spPr/>
        <p:txBody>
          <a:bodyPr/>
          <a:lstStyle/>
          <a:p>
            <a:fld id="{DE3B4F79-8744-4593-A04B-339050FD4DA8}" type="datetimeFigureOut">
              <a:rPr lang="en-IN" smtClean="0"/>
              <a:t>15-02-2023</a:t>
            </a:fld>
            <a:endParaRPr lang="en-IN"/>
          </a:p>
        </p:txBody>
      </p:sp>
      <p:sp>
        <p:nvSpPr>
          <p:cNvPr id="5" name="Footer Placeholder 4">
            <a:extLst>
              <a:ext uri="{FF2B5EF4-FFF2-40B4-BE49-F238E27FC236}">
                <a16:creationId xmlns:a16="http://schemas.microsoft.com/office/drawing/2014/main" id="{31000921-17D6-4285-B188-478D5BE4B3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E5519A-6445-44E9-8372-0A45FA2220B6}"/>
              </a:ext>
            </a:extLst>
          </p:cNvPr>
          <p:cNvSpPr>
            <a:spLocks noGrp="1"/>
          </p:cNvSpPr>
          <p:nvPr>
            <p:ph type="sldNum" sz="quarter" idx="12"/>
          </p:nvPr>
        </p:nvSpPr>
        <p:spPr/>
        <p:txBody>
          <a:bodyPr/>
          <a:lstStyle/>
          <a:p>
            <a:fld id="{40D6D6D0-5906-480A-8F71-2346CD6A4648}" type="slidenum">
              <a:rPr lang="en-IN" smtClean="0"/>
              <a:t>‹N°›</a:t>
            </a:fld>
            <a:endParaRPr lang="en-IN"/>
          </a:p>
        </p:txBody>
      </p:sp>
    </p:spTree>
    <p:extLst>
      <p:ext uri="{BB962C8B-B14F-4D97-AF65-F5344CB8AC3E}">
        <p14:creationId xmlns:p14="http://schemas.microsoft.com/office/powerpoint/2010/main" val="13360080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E0253-7694-4661-A40F-DBE4AE837F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5BAC57-64A4-46B6-8BD3-ADC75CFB85E2}"/>
              </a:ext>
            </a:extLst>
          </p:cNvPr>
          <p:cNvSpPr>
            <a:spLocks noGrp="1"/>
          </p:cNvSpPr>
          <p:nvPr>
            <p:ph sz="half" idx="1"/>
          </p:nvPr>
        </p:nvSpPr>
        <p:spPr>
          <a:xfrm>
            <a:off x="1257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D2752B-DB71-4445-9FFD-9D0F1C6CB269}"/>
              </a:ext>
            </a:extLst>
          </p:cNvPr>
          <p:cNvSpPr>
            <a:spLocks noGrp="1"/>
          </p:cNvSpPr>
          <p:nvPr>
            <p:ph sz="half" idx="2"/>
          </p:nvPr>
        </p:nvSpPr>
        <p:spPr>
          <a:xfrm>
            <a:off x="9258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E203AF5-FC42-4048-BA95-48572413C782}"/>
              </a:ext>
            </a:extLst>
          </p:cNvPr>
          <p:cNvSpPr>
            <a:spLocks noGrp="1"/>
          </p:cNvSpPr>
          <p:nvPr>
            <p:ph type="dt" sz="half" idx="10"/>
          </p:nvPr>
        </p:nvSpPr>
        <p:spPr/>
        <p:txBody>
          <a:bodyPr/>
          <a:lstStyle/>
          <a:p>
            <a:fld id="{DE3B4F79-8744-4593-A04B-339050FD4DA8}" type="datetimeFigureOut">
              <a:rPr lang="en-IN" smtClean="0"/>
              <a:t>15-02-2023</a:t>
            </a:fld>
            <a:endParaRPr lang="en-IN"/>
          </a:p>
        </p:txBody>
      </p:sp>
      <p:sp>
        <p:nvSpPr>
          <p:cNvPr id="6" name="Footer Placeholder 5">
            <a:extLst>
              <a:ext uri="{FF2B5EF4-FFF2-40B4-BE49-F238E27FC236}">
                <a16:creationId xmlns:a16="http://schemas.microsoft.com/office/drawing/2014/main" id="{FCB10B8F-4923-4AD9-96F2-5029BD04C0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8A1562-ED04-494F-BD54-7307146B9B45}"/>
              </a:ext>
            </a:extLst>
          </p:cNvPr>
          <p:cNvSpPr>
            <a:spLocks noGrp="1"/>
          </p:cNvSpPr>
          <p:nvPr>
            <p:ph type="sldNum" sz="quarter" idx="12"/>
          </p:nvPr>
        </p:nvSpPr>
        <p:spPr/>
        <p:txBody>
          <a:bodyPr/>
          <a:lstStyle/>
          <a:p>
            <a:fld id="{40D6D6D0-5906-480A-8F71-2346CD6A4648}" type="slidenum">
              <a:rPr lang="en-IN" smtClean="0"/>
              <a:t>‹N°›</a:t>
            </a:fld>
            <a:endParaRPr lang="en-IN"/>
          </a:p>
        </p:txBody>
      </p:sp>
    </p:spTree>
    <p:extLst>
      <p:ext uri="{BB962C8B-B14F-4D97-AF65-F5344CB8AC3E}">
        <p14:creationId xmlns:p14="http://schemas.microsoft.com/office/powerpoint/2010/main" val="16855070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B7625-4EB3-4BE6-9E12-677B493DB753}"/>
              </a:ext>
            </a:extLst>
          </p:cNvPr>
          <p:cNvSpPr>
            <a:spLocks noGrp="1"/>
          </p:cNvSpPr>
          <p:nvPr>
            <p:ph type="title"/>
          </p:nvPr>
        </p:nvSpPr>
        <p:spPr>
          <a:xfrm>
            <a:off x="1259682" y="547688"/>
            <a:ext cx="15773400" cy="198834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6C8704-FAE5-4764-B696-42743028D13B}"/>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a:extLst>
              <a:ext uri="{FF2B5EF4-FFF2-40B4-BE49-F238E27FC236}">
                <a16:creationId xmlns:a16="http://schemas.microsoft.com/office/drawing/2014/main" id="{55A556D2-4384-4DE9-83B9-F3C8E02ECA60}"/>
              </a:ext>
            </a:extLst>
          </p:cNvPr>
          <p:cNvSpPr>
            <a:spLocks noGrp="1"/>
          </p:cNvSpPr>
          <p:nvPr>
            <p:ph sz="half" idx="2"/>
          </p:nvPr>
        </p:nvSpPr>
        <p:spPr>
          <a:xfrm>
            <a:off x="1259683" y="3757613"/>
            <a:ext cx="7736681"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D28FA49-9948-4B35-A3E1-81BE463D954A}"/>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a:extLst>
              <a:ext uri="{FF2B5EF4-FFF2-40B4-BE49-F238E27FC236}">
                <a16:creationId xmlns:a16="http://schemas.microsoft.com/office/drawing/2014/main" id="{1D784F05-7883-489C-BC67-73BB3BC1FD86}"/>
              </a:ext>
            </a:extLst>
          </p:cNvPr>
          <p:cNvSpPr>
            <a:spLocks noGrp="1"/>
          </p:cNvSpPr>
          <p:nvPr>
            <p:ph sz="quarter" idx="4"/>
          </p:nvPr>
        </p:nvSpPr>
        <p:spPr>
          <a:xfrm>
            <a:off x="9258300" y="3757613"/>
            <a:ext cx="7774782"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D1A636C-6802-4013-96E7-1A7C512A23BB}"/>
              </a:ext>
            </a:extLst>
          </p:cNvPr>
          <p:cNvSpPr>
            <a:spLocks noGrp="1"/>
          </p:cNvSpPr>
          <p:nvPr>
            <p:ph type="dt" sz="half" idx="10"/>
          </p:nvPr>
        </p:nvSpPr>
        <p:spPr/>
        <p:txBody>
          <a:bodyPr/>
          <a:lstStyle/>
          <a:p>
            <a:fld id="{DE3B4F79-8744-4593-A04B-339050FD4DA8}" type="datetimeFigureOut">
              <a:rPr lang="en-IN" smtClean="0"/>
              <a:t>15-02-2023</a:t>
            </a:fld>
            <a:endParaRPr lang="en-IN"/>
          </a:p>
        </p:txBody>
      </p:sp>
      <p:sp>
        <p:nvSpPr>
          <p:cNvPr id="8" name="Footer Placeholder 7">
            <a:extLst>
              <a:ext uri="{FF2B5EF4-FFF2-40B4-BE49-F238E27FC236}">
                <a16:creationId xmlns:a16="http://schemas.microsoft.com/office/drawing/2014/main" id="{7972C52B-2A33-4C5D-BFC7-3C464AF0B69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C15FD3D-E8BC-45C2-8689-20F5DD82A20B}"/>
              </a:ext>
            </a:extLst>
          </p:cNvPr>
          <p:cNvSpPr>
            <a:spLocks noGrp="1"/>
          </p:cNvSpPr>
          <p:nvPr>
            <p:ph type="sldNum" sz="quarter" idx="12"/>
          </p:nvPr>
        </p:nvSpPr>
        <p:spPr/>
        <p:txBody>
          <a:bodyPr/>
          <a:lstStyle/>
          <a:p>
            <a:fld id="{40D6D6D0-5906-480A-8F71-2346CD6A4648}" type="slidenum">
              <a:rPr lang="en-IN" smtClean="0"/>
              <a:t>‹N°›</a:t>
            </a:fld>
            <a:endParaRPr lang="en-IN"/>
          </a:p>
        </p:txBody>
      </p:sp>
    </p:spTree>
    <p:extLst>
      <p:ext uri="{BB962C8B-B14F-4D97-AF65-F5344CB8AC3E}">
        <p14:creationId xmlns:p14="http://schemas.microsoft.com/office/powerpoint/2010/main" val="1918665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1C1F0-059D-4864-B46C-861A50B2DF1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5E7D1A0-2525-4D63-959C-FB0527CAD1CD}"/>
              </a:ext>
            </a:extLst>
          </p:cNvPr>
          <p:cNvSpPr>
            <a:spLocks noGrp="1"/>
          </p:cNvSpPr>
          <p:nvPr>
            <p:ph type="dt" sz="half" idx="10"/>
          </p:nvPr>
        </p:nvSpPr>
        <p:spPr/>
        <p:txBody>
          <a:bodyPr/>
          <a:lstStyle/>
          <a:p>
            <a:fld id="{DE3B4F79-8744-4593-A04B-339050FD4DA8}" type="datetimeFigureOut">
              <a:rPr lang="en-IN" smtClean="0"/>
              <a:t>15-02-2023</a:t>
            </a:fld>
            <a:endParaRPr lang="en-IN"/>
          </a:p>
        </p:txBody>
      </p:sp>
      <p:sp>
        <p:nvSpPr>
          <p:cNvPr id="4" name="Footer Placeholder 3">
            <a:extLst>
              <a:ext uri="{FF2B5EF4-FFF2-40B4-BE49-F238E27FC236}">
                <a16:creationId xmlns:a16="http://schemas.microsoft.com/office/drawing/2014/main" id="{66D5E27A-07A1-41BB-8D7F-4F4E28A4DEB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5C689A3-748F-45A1-A2CA-8EAD10358F8D}"/>
              </a:ext>
            </a:extLst>
          </p:cNvPr>
          <p:cNvSpPr>
            <a:spLocks noGrp="1"/>
          </p:cNvSpPr>
          <p:nvPr>
            <p:ph type="sldNum" sz="quarter" idx="12"/>
          </p:nvPr>
        </p:nvSpPr>
        <p:spPr/>
        <p:txBody>
          <a:bodyPr/>
          <a:lstStyle/>
          <a:p>
            <a:fld id="{40D6D6D0-5906-480A-8F71-2346CD6A4648}" type="slidenum">
              <a:rPr lang="en-IN" smtClean="0"/>
              <a:t>‹N°›</a:t>
            </a:fld>
            <a:endParaRPr lang="en-IN"/>
          </a:p>
        </p:txBody>
      </p:sp>
    </p:spTree>
    <p:extLst>
      <p:ext uri="{BB962C8B-B14F-4D97-AF65-F5344CB8AC3E}">
        <p14:creationId xmlns:p14="http://schemas.microsoft.com/office/powerpoint/2010/main" val="12009552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6F3CA7-FF2B-45CB-9DFD-FA3E8625BC83}"/>
              </a:ext>
            </a:extLst>
          </p:cNvPr>
          <p:cNvSpPr>
            <a:spLocks noGrp="1"/>
          </p:cNvSpPr>
          <p:nvPr>
            <p:ph type="dt" sz="half" idx="10"/>
          </p:nvPr>
        </p:nvSpPr>
        <p:spPr/>
        <p:txBody>
          <a:bodyPr/>
          <a:lstStyle/>
          <a:p>
            <a:fld id="{DE3B4F79-8744-4593-A04B-339050FD4DA8}" type="datetimeFigureOut">
              <a:rPr lang="en-IN" smtClean="0"/>
              <a:t>15-02-2023</a:t>
            </a:fld>
            <a:endParaRPr lang="en-IN"/>
          </a:p>
        </p:txBody>
      </p:sp>
      <p:sp>
        <p:nvSpPr>
          <p:cNvPr id="3" name="Footer Placeholder 2">
            <a:extLst>
              <a:ext uri="{FF2B5EF4-FFF2-40B4-BE49-F238E27FC236}">
                <a16:creationId xmlns:a16="http://schemas.microsoft.com/office/drawing/2014/main" id="{C0902D35-D5EE-48DD-8F7E-F6FF512928A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082EC07-E2A1-438C-892D-814D1DEF74BE}"/>
              </a:ext>
            </a:extLst>
          </p:cNvPr>
          <p:cNvSpPr>
            <a:spLocks noGrp="1"/>
          </p:cNvSpPr>
          <p:nvPr>
            <p:ph type="sldNum" sz="quarter" idx="12"/>
          </p:nvPr>
        </p:nvSpPr>
        <p:spPr/>
        <p:txBody>
          <a:bodyPr/>
          <a:lstStyle/>
          <a:p>
            <a:fld id="{40D6D6D0-5906-480A-8F71-2346CD6A4648}" type="slidenum">
              <a:rPr lang="en-IN" smtClean="0"/>
              <a:t>‹N°›</a:t>
            </a:fld>
            <a:endParaRPr lang="en-IN"/>
          </a:p>
        </p:txBody>
      </p:sp>
    </p:spTree>
    <p:extLst>
      <p:ext uri="{BB962C8B-B14F-4D97-AF65-F5344CB8AC3E}">
        <p14:creationId xmlns:p14="http://schemas.microsoft.com/office/powerpoint/2010/main" val="5985231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9B416-9EED-44FE-99C4-822419A4A0CC}"/>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5D3F221-D2E8-4D9E-8162-485B257B38EF}"/>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FD72E36-AE8C-47E4-BFEA-8EFF4C47A3D5}"/>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a:extLst>
              <a:ext uri="{FF2B5EF4-FFF2-40B4-BE49-F238E27FC236}">
                <a16:creationId xmlns:a16="http://schemas.microsoft.com/office/drawing/2014/main" id="{E3A7F683-33E1-4304-92EE-9595CAF08C64}"/>
              </a:ext>
            </a:extLst>
          </p:cNvPr>
          <p:cNvSpPr>
            <a:spLocks noGrp="1"/>
          </p:cNvSpPr>
          <p:nvPr>
            <p:ph type="dt" sz="half" idx="10"/>
          </p:nvPr>
        </p:nvSpPr>
        <p:spPr/>
        <p:txBody>
          <a:bodyPr/>
          <a:lstStyle/>
          <a:p>
            <a:fld id="{DE3B4F79-8744-4593-A04B-339050FD4DA8}" type="datetimeFigureOut">
              <a:rPr lang="en-IN" smtClean="0"/>
              <a:t>15-02-2023</a:t>
            </a:fld>
            <a:endParaRPr lang="en-IN"/>
          </a:p>
        </p:txBody>
      </p:sp>
      <p:sp>
        <p:nvSpPr>
          <p:cNvPr id="6" name="Footer Placeholder 5">
            <a:extLst>
              <a:ext uri="{FF2B5EF4-FFF2-40B4-BE49-F238E27FC236}">
                <a16:creationId xmlns:a16="http://schemas.microsoft.com/office/drawing/2014/main" id="{854FDED7-1AA8-4D68-BDDE-676EF1846A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5A01E3-9792-445C-8CE0-B16282103BD9}"/>
              </a:ext>
            </a:extLst>
          </p:cNvPr>
          <p:cNvSpPr>
            <a:spLocks noGrp="1"/>
          </p:cNvSpPr>
          <p:nvPr>
            <p:ph type="sldNum" sz="quarter" idx="12"/>
          </p:nvPr>
        </p:nvSpPr>
        <p:spPr/>
        <p:txBody>
          <a:bodyPr/>
          <a:lstStyle/>
          <a:p>
            <a:fld id="{40D6D6D0-5906-480A-8F71-2346CD6A4648}" type="slidenum">
              <a:rPr lang="en-IN" smtClean="0"/>
              <a:t>‹N°›</a:t>
            </a:fld>
            <a:endParaRPr lang="en-IN"/>
          </a:p>
        </p:txBody>
      </p:sp>
    </p:spTree>
    <p:extLst>
      <p:ext uri="{BB962C8B-B14F-4D97-AF65-F5344CB8AC3E}">
        <p14:creationId xmlns:p14="http://schemas.microsoft.com/office/powerpoint/2010/main" val="16570534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02D3A-50EA-49F7-8273-EF5475BC4ABF}"/>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6FB554-AC21-4083-AA04-9CD648E788E7}"/>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IN"/>
          </a:p>
        </p:txBody>
      </p:sp>
      <p:sp>
        <p:nvSpPr>
          <p:cNvPr id="4" name="Text Placeholder 3">
            <a:extLst>
              <a:ext uri="{FF2B5EF4-FFF2-40B4-BE49-F238E27FC236}">
                <a16:creationId xmlns:a16="http://schemas.microsoft.com/office/drawing/2014/main" id="{48494447-E972-4398-8DD2-4FFD311A178C}"/>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a:extLst>
              <a:ext uri="{FF2B5EF4-FFF2-40B4-BE49-F238E27FC236}">
                <a16:creationId xmlns:a16="http://schemas.microsoft.com/office/drawing/2014/main" id="{C94789AF-11B9-474D-B299-44A81DDF0D56}"/>
              </a:ext>
            </a:extLst>
          </p:cNvPr>
          <p:cNvSpPr>
            <a:spLocks noGrp="1"/>
          </p:cNvSpPr>
          <p:nvPr>
            <p:ph type="dt" sz="half" idx="10"/>
          </p:nvPr>
        </p:nvSpPr>
        <p:spPr/>
        <p:txBody>
          <a:bodyPr/>
          <a:lstStyle/>
          <a:p>
            <a:fld id="{DE3B4F79-8744-4593-A04B-339050FD4DA8}" type="datetimeFigureOut">
              <a:rPr lang="en-IN" smtClean="0"/>
              <a:t>15-02-2023</a:t>
            </a:fld>
            <a:endParaRPr lang="en-IN"/>
          </a:p>
        </p:txBody>
      </p:sp>
      <p:sp>
        <p:nvSpPr>
          <p:cNvPr id="6" name="Footer Placeholder 5">
            <a:extLst>
              <a:ext uri="{FF2B5EF4-FFF2-40B4-BE49-F238E27FC236}">
                <a16:creationId xmlns:a16="http://schemas.microsoft.com/office/drawing/2014/main" id="{23C8C69E-B8E4-4821-95A3-39B6C7C2B2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7A2573-78F4-492C-8CC4-07D5DDCB2449}"/>
              </a:ext>
            </a:extLst>
          </p:cNvPr>
          <p:cNvSpPr>
            <a:spLocks noGrp="1"/>
          </p:cNvSpPr>
          <p:nvPr>
            <p:ph type="sldNum" sz="quarter" idx="12"/>
          </p:nvPr>
        </p:nvSpPr>
        <p:spPr/>
        <p:txBody>
          <a:bodyPr/>
          <a:lstStyle/>
          <a:p>
            <a:fld id="{40D6D6D0-5906-480A-8F71-2346CD6A4648}" type="slidenum">
              <a:rPr lang="en-IN" smtClean="0"/>
              <a:t>‹N°›</a:t>
            </a:fld>
            <a:endParaRPr lang="en-IN"/>
          </a:p>
        </p:txBody>
      </p:sp>
    </p:spTree>
    <p:extLst>
      <p:ext uri="{BB962C8B-B14F-4D97-AF65-F5344CB8AC3E}">
        <p14:creationId xmlns:p14="http://schemas.microsoft.com/office/powerpoint/2010/main" val="40400708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555CF-CDF8-44B4-83A3-9B41CC2E308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0D43AF-5FAB-4021-9049-1A7CF4E5B8E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3373A1-04EE-4D9F-A940-7A0C42F310F9}"/>
              </a:ext>
            </a:extLst>
          </p:cNvPr>
          <p:cNvSpPr>
            <a:spLocks noGrp="1"/>
          </p:cNvSpPr>
          <p:nvPr>
            <p:ph type="dt" sz="half" idx="10"/>
          </p:nvPr>
        </p:nvSpPr>
        <p:spPr/>
        <p:txBody>
          <a:bodyPr/>
          <a:lstStyle/>
          <a:p>
            <a:fld id="{DE3B4F79-8744-4593-A04B-339050FD4DA8}" type="datetimeFigureOut">
              <a:rPr lang="en-IN" smtClean="0"/>
              <a:t>15-02-2023</a:t>
            </a:fld>
            <a:endParaRPr lang="en-IN"/>
          </a:p>
        </p:txBody>
      </p:sp>
      <p:sp>
        <p:nvSpPr>
          <p:cNvPr id="5" name="Footer Placeholder 4">
            <a:extLst>
              <a:ext uri="{FF2B5EF4-FFF2-40B4-BE49-F238E27FC236}">
                <a16:creationId xmlns:a16="http://schemas.microsoft.com/office/drawing/2014/main" id="{4A83C847-23D8-42FB-86CB-56611C09DA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78C265-DE76-4EAC-9A8D-9B0BCFC719FF}"/>
              </a:ext>
            </a:extLst>
          </p:cNvPr>
          <p:cNvSpPr>
            <a:spLocks noGrp="1"/>
          </p:cNvSpPr>
          <p:nvPr>
            <p:ph type="sldNum" sz="quarter" idx="12"/>
          </p:nvPr>
        </p:nvSpPr>
        <p:spPr/>
        <p:txBody>
          <a:bodyPr/>
          <a:lstStyle/>
          <a:p>
            <a:fld id="{40D6D6D0-5906-480A-8F71-2346CD6A4648}" type="slidenum">
              <a:rPr lang="en-IN" smtClean="0"/>
              <a:t>‹N°›</a:t>
            </a:fld>
            <a:endParaRPr lang="en-IN"/>
          </a:p>
        </p:txBody>
      </p:sp>
    </p:spTree>
    <p:extLst>
      <p:ext uri="{BB962C8B-B14F-4D97-AF65-F5344CB8AC3E}">
        <p14:creationId xmlns:p14="http://schemas.microsoft.com/office/powerpoint/2010/main" val="6888802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86C5CE-DA41-4E2F-873F-7B09FD5455C6}"/>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81235DD-4224-4776-8ADD-15653EA3D93C}"/>
              </a:ext>
            </a:extLst>
          </p:cNvPr>
          <p:cNvSpPr>
            <a:spLocks noGrp="1"/>
          </p:cNvSpPr>
          <p:nvPr>
            <p:ph type="body" orient="vert" idx="1"/>
          </p:nvPr>
        </p:nvSpPr>
        <p:spPr>
          <a:xfrm>
            <a:off x="1257300" y="547688"/>
            <a:ext cx="11601450" cy="87177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A359F1-2C12-4AB9-88D5-62BD85A0018E}"/>
              </a:ext>
            </a:extLst>
          </p:cNvPr>
          <p:cNvSpPr>
            <a:spLocks noGrp="1"/>
          </p:cNvSpPr>
          <p:nvPr>
            <p:ph type="dt" sz="half" idx="10"/>
          </p:nvPr>
        </p:nvSpPr>
        <p:spPr/>
        <p:txBody>
          <a:bodyPr/>
          <a:lstStyle/>
          <a:p>
            <a:fld id="{DE3B4F79-8744-4593-A04B-339050FD4DA8}" type="datetimeFigureOut">
              <a:rPr lang="en-IN" smtClean="0"/>
              <a:t>15-02-2023</a:t>
            </a:fld>
            <a:endParaRPr lang="en-IN"/>
          </a:p>
        </p:txBody>
      </p:sp>
      <p:sp>
        <p:nvSpPr>
          <p:cNvPr id="5" name="Footer Placeholder 4">
            <a:extLst>
              <a:ext uri="{FF2B5EF4-FFF2-40B4-BE49-F238E27FC236}">
                <a16:creationId xmlns:a16="http://schemas.microsoft.com/office/drawing/2014/main" id="{3571F4AC-00D6-4761-90FA-42B519E202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194A1C-56E7-4299-B770-E06931C02329}"/>
              </a:ext>
            </a:extLst>
          </p:cNvPr>
          <p:cNvSpPr>
            <a:spLocks noGrp="1"/>
          </p:cNvSpPr>
          <p:nvPr>
            <p:ph type="sldNum" sz="quarter" idx="12"/>
          </p:nvPr>
        </p:nvSpPr>
        <p:spPr/>
        <p:txBody>
          <a:bodyPr/>
          <a:lstStyle/>
          <a:p>
            <a:fld id="{40D6D6D0-5906-480A-8F71-2346CD6A4648}" type="slidenum">
              <a:rPr lang="en-IN" smtClean="0"/>
              <a:t>‹N°›</a:t>
            </a:fld>
            <a:endParaRPr lang="en-IN"/>
          </a:p>
        </p:txBody>
      </p:sp>
    </p:spTree>
    <p:extLst>
      <p:ext uri="{BB962C8B-B14F-4D97-AF65-F5344CB8AC3E}">
        <p14:creationId xmlns:p14="http://schemas.microsoft.com/office/powerpoint/2010/main" val="437447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4"/>
        <p:cNvGrpSpPr/>
        <p:nvPr/>
      </p:nvGrpSpPr>
      <p:grpSpPr>
        <a:xfrm>
          <a:off x="0" y="0"/>
          <a:ext cx="0" cy="0"/>
          <a:chOff x="0" y="0"/>
          <a:chExt cx="0" cy="0"/>
        </a:xfrm>
      </p:grpSpPr>
      <p:sp>
        <p:nvSpPr>
          <p:cNvPr id="45" name="Google Shape;45;p5"/>
          <p:cNvSpPr txBox="1">
            <a:spLocks noGrp="1"/>
          </p:cNvSpPr>
          <p:nvPr>
            <p:ph type="subTitle" idx="1"/>
          </p:nvPr>
        </p:nvSpPr>
        <p:spPr>
          <a:xfrm>
            <a:off x="3128908" y="7699190"/>
            <a:ext cx="51306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r>
              <a:rPr lang="fr-FR"/>
              <a:t>Modifiez le style des sous-titres du masque</a:t>
            </a:r>
            <a:endParaRPr/>
          </a:p>
        </p:txBody>
      </p:sp>
      <p:sp>
        <p:nvSpPr>
          <p:cNvPr id="46" name="Google Shape;46;p5"/>
          <p:cNvSpPr txBox="1">
            <a:spLocks noGrp="1"/>
          </p:cNvSpPr>
          <p:nvPr>
            <p:ph type="subTitle" idx="2"/>
          </p:nvPr>
        </p:nvSpPr>
        <p:spPr>
          <a:xfrm>
            <a:off x="3125150" y="5809500"/>
            <a:ext cx="5130600" cy="215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47" name="Google Shape;47;p5"/>
          <p:cNvSpPr txBox="1">
            <a:spLocks noGrp="1"/>
          </p:cNvSpPr>
          <p:nvPr>
            <p:ph type="subTitle" idx="3"/>
          </p:nvPr>
        </p:nvSpPr>
        <p:spPr>
          <a:xfrm>
            <a:off x="10065758" y="7699190"/>
            <a:ext cx="51306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r>
              <a:rPr lang="fr-FR"/>
              <a:t>Modifiez le style des sous-titres du masque</a:t>
            </a:r>
            <a:endParaRPr/>
          </a:p>
        </p:txBody>
      </p:sp>
      <p:sp>
        <p:nvSpPr>
          <p:cNvPr id="48" name="Google Shape;48;p5"/>
          <p:cNvSpPr txBox="1">
            <a:spLocks noGrp="1"/>
          </p:cNvSpPr>
          <p:nvPr>
            <p:ph type="subTitle" idx="4"/>
          </p:nvPr>
        </p:nvSpPr>
        <p:spPr>
          <a:xfrm>
            <a:off x="10062100" y="5809500"/>
            <a:ext cx="5130600" cy="215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49" name="Google Shape;49;p5"/>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50" name="Google Shape;50;p5"/>
          <p:cNvSpPr/>
          <p:nvPr/>
        </p:nvSpPr>
        <p:spPr>
          <a:xfrm rot="5400000">
            <a:off x="1591330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1" name="Google Shape;51;p5"/>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2" name="Google Shape;52;p5"/>
          <p:cNvSpPr/>
          <p:nvPr/>
        </p:nvSpPr>
        <p:spPr>
          <a:xfrm>
            <a:off x="686100" y="21546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3" name="Google Shape;53;p5"/>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4" name="Google Shape;54;p5"/>
          <p:cNvSpPr/>
          <p:nvPr/>
        </p:nvSpPr>
        <p:spPr>
          <a:xfrm>
            <a:off x="155544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5" name="Google Shape;55;p5"/>
          <p:cNvSpPr/>
          <p:nvPr/>
        </p:nvSpPr>
        <p:spPr>
          <a:xfrm>
            <a:off x="17354550" y="9596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6" name="Google Shape;56;p5"/>
          <p:cNvSpPr/>
          <p:nvPr/>
        </p:nvSpPr>
        <p:spPr>
          <a:xfrm>
            <a:off x="1409700" y="1557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7" name="Google Shape;57;p5"/>
          <p:cNvSpPr/>
          <p:nvPr/>
        </p:nvSpPr>
        <p:spPr>
          <a:xfrm>
            <a:off x="17564100" y="82629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766557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60" name="Google Shape;60;p6"/>
          <p:cNvSpPr/>
          <p:nvPr/>
        </p:nvSpPr>
        <p:spPr>
          <a:xfrm>
            <a:off x="131658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1" name="Google Shape;61;p6"/>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2" name="Google Shape;62;p6"/>
          <p:cNvSpPr/>
          <p:nvPr/>
        </p:nvSpPr>
        <p:spPr>
          <a:xfrm>
            <a:off x="16670605"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3" name="Google Shape;63;p6"/>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4" name="Google Shape;64;p6"/>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5" name="Google Shape;65;p6"/>
          <p:cNvSpPr/>
          <p:nvPr/>
        </p:nvSpPr>
        <p:spPr>
          <a:xfrm>
            <a:off x="17783250"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6" name="Google Shape;66;p6"/>
          <p:cNvSpPr/>
          <p:nvPr/>
        </p:nvSpPr>
        <p:spPr>
          <a:xfrm>
            <a:off x="137541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52484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7"/>
        <p:cNvGrpSpPr/>
        <p:nvPr/>
      </p:nvGrpSpPr>
      <p:grpSpPr>
        <a:xfrm>
          <a:off x="0" y="0"/>
          <a:ext cx="0" cy="0"/>
          <a:chOff x="0" y="0"/>
          <a:chExt cx="0" cy="0"/>
        </a:xfrm>
      </p:grpSpPr>
      <p:sp>
        <p:nvSpPr>
          <p:cNvPr id="68" name="Google Shape;68;p7"/>
          <p:cNvSpPr txBox="1">
            <a:spLocks noGrp="1"/>
          </p:cNvSpPr>
          <p:nvPr>
            <p:ph type="subTitle" idx="1"/>
          </p:nvPr>
        </p:nvSpPr>
        <p:spPr>
          <a:xfrm>
            <a:off x="1931100" y="3436626"/>
            <a:ext cx="6813000" cy="49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69" name="Google Shape;69;p7"/>
          <p:cNvSpPr txBox="1">
            <a:spLocks noGrp="1"/>
          </p:cNvSpPr>
          <p:nvPr>
            <p:ph type="title"/>
          </p:nvPr>
        </p:nvSpPr>
        <p:spPr>
          <a:xfrm>
            <a:off x="1931100" y="1855976"/>
            <a:ext cx="60984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70" name="Google Shape;70;p7"/>
          <p:cNvSpPr/>
          <p:nvPr/>
        </p:nvSpPr>
        <p:spPr>
          <a:xfrm rot="5400000">
            <a:off x="90818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1" name="Google Shape;71;p7"/>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2" name="Google Shape;72;p7"/>
          <p:cNvSpPr/>
          <p:nvPr/>
        </p:nvSpPr>
        <p:spPr>
          <a:xfrm>
            <a:off x="15847317" y="85752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3" name="Google Shape;73;p7"/>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4" name="Google Shape;74;p7"/>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5" name="Google Shape;75;p7"/>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6" name="Google Shape;76;p7"/>
          <p:cNvSpPr/>
          <p:nvPr/>
        </p:nvSpPr>
        <p:spPr>
          <a:xfrm>
            <a:off x="10506150" y="92082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7" name="Google Shape;77;p7"/>
          <p:cNvSpPr/>
          <p:nvPr/>
        </p:nvSpPr>
        <p:spPr>
          <a:xfrm>
            <a:off x="15802050" y="120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8" name="Google Shape;78;p7"/>
          <p:cNvSpPr/>
          <p:nvPr/>
        </p:nvSpPr>
        <p:spPr>
          <a:xfrm>
            <a:off x="8334450" y="9956000"/>
            <a:ext cx="123600" cy="1236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520515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9"/>
        <p:cNvGrpSpPr/>
        <p:nvPr/>
      </p:nvGrpSpPr>
      <p:grpSpPr>
        <a:xfrm>
          <a:off x="0" y="0"/>
          <a:ext cx="0" cy="0"/>
          <a:chOff x="0" y="0"/>
          <a:chExt cx="0" cy="0"/>
        </a:xfrm>
      </p:grpSpPr>
      <p:sp>
        <p:nvSpPr>
          <p:cNvPr id="80" name="Google Shape;80;p8"/>
          <p:cNvSpPr txBox="1">
            <a:spLocks noGrp="1"/>
          </p:cNvSpPr>
          <p:nvPr>
            <p:ph type="title"/>
          </p:nvPr>
        </p:nvSpPr>
        <p:spPr>
          <a:xfrm>
            <a:off x="1442700" y="2133600"/>
            <a:ext cx="9587400" cy="46626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14000">
                <a:solidFill>
                  <a:schemeClr val="accent6"/>
                </a:solidFill>
              </a:defRPr>
            </a:lvl1pPr>
            <a:lvl2pPr lvl="1">
              <a:spcBef>
                <a:spcPts val="0"/>
              </a:spcBef>
              <a:spcAft>
                <a:spcPts val="0"/>
              </a:spcAft>
              <a:buSzPts val="4800"/>
              <a:buNone/>
              <a:defRPr sz="9600"/>
            </a:lvl2pPr>
            <a:lvl3pPr lvl="2">
              <a:spcBef>
                <a:spcPts val="0"/>
              </a:spcBef>
              <a:spcAft>
                <a:spcPts val="0"/>
              </a:spcAft>
              <a:buSzPts val="4800"/>
              <a:buNone/>
              <a:defRPr sz="9600"/>
            </a:lvl3pPr>
            <a:lvl4pPr lvl="3">
              <a:spcBef>
                <a:spcPts val="0"/>
              </a:spcBef>
              <a:spcAft>
                <a:spcPts val="0"/>
              </a:spcAft>
              <a:buSzPts val="4800"/>
              <a:buNone/>
              <a:defRPr sz="9600"/>
            </a:lvl4pPr>
            <a:lvl5pPr lvl="4">
              <a:spcBef>
                <a:spcPts val="0"/>
              </a:spcBef>
              <a:spcAft>
                <a:spcPts val="0"/>
              </a:spcAft>
              <a:buSzPts val="4800"/>
              <a:buNone/>
              <a:defRPr sz="9600"/>
            </a:lvl5pPr>
            <a:lvl6pPr lvl="5">
              <a:spcBef>
                <a:spcPts val="0"/>
              </a:spcBef>
              <a:spcAft>
                <a:spcPts val="0"/>
              </a:spcAft>
              <a:buSzPts val="4800"/>
              <a:buNone/>
              <a:defRPr sz="9600"/>
            </a:lvl6pPr>
            <a:lvl7pPr lvl="6">
              <a:spcBef>
                <a:spcPts val="0"/>
              </a:spcBef>
              <a:spcAft>
                <a:spcPts val="0"/>
              </a:spcAft>
              <a:buSzPts val="4800"/>
              <a:buNone/>
              <a:defRPr sz="9600"/>
            </a:lvl7pPr>
            <a:lvl8pPr lvl="7">
              <a:spcBef>
                <a:spcPts val="0"/>
              </a:spcBef>
              <a:spcAft>
                <a:spcPts val="0"/>
              </a:spcAft>
              <a:buSzPts val="4800"/>
              <a:buNone/>
              <a:defRPr sz="9600"/>
            </a:lvl8pPr>
            <a:lvl9pPr lvl="8">
              <a:spcBef>
                <a:spcPts val="0"/>
              </a:spcBef>
              <a:spcAft>
                <a:spcPts val="0"/>
              </a:spcAft>
              <a:buSzPts val="4800"/>
              <a:buNone/>
              <a:defRPr sz="9600"/>
            </a:lvl9pPr>
          </a:lstStyle>
          <a:p>
            <a:r>
              <a:rPr lang="fr-FR"/>
              <a:t>Modifiez le style du titre</a:t>
            </a:r>
            <a:endParaRPr/>
          </a:p>
        </p:txBody>
      </p:sp>
      <p:sp>
        <p:nvSpPr>
          <p:cNvPr id="81" name="Google Shape;81;p8"/>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82" name="Google Shape;82;p8"/>
          <p:cNvSpPr/>
          <p:nvPr/>
        </p:nvSpPr>
        <p:spPr>
          <a:xfrm rot="5400000">
            <a:off x="2301172" y="8275618"/>
            <a:ext cx="1676648" cy="240180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grpSp>
        <p:nvGrpSpPr>
          <p:cNvPr id="83" name="Google Shape;83;p8"/>
          <p:cNvGrpSpPr/>
          <p:nvPr/>
        </p:nvGrpSpPr>
        <p:grpSpPr>
          <a:xfrm rot="10800000">
            <a:off x="15793869" y="102098"/>
            <a:ext cx="2135878" cy="1953780"/>
            <a:chOff x="8335302" y="372450"/>
            <a:chExt cx="1067939" cy="976890"/>
          </a:xfrm>
        </p:grpSpPr>
        <p:sp>
          <p:nvSpPr>
            <p:cNvPr id="84" name="Google Shape;84;p8"/>
            <p:cNvSpPr/>
            <p:nvPr/>
          </p:nvSpPr>
          <p:spPr>
            <a:xfrm>
              <a:off x="8335302" y="4402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85" name="Google Shape;85;p8"/>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86" name="Google Shape;86;p8"/>
          <p:cNvGrpSpPr/>
          <p:nvPr/>
        </p:nvGrpSpPr>
        <p:grpSpPr>
          <a:xfrm>
            <a:off x="4246082" y="286300"/>
            <a:ext cx="1173240" cy="1036536"/>
            <a:chOff x="5973316" y="169000"/>
            <a:chExt cx="586620" cy="518268"/>
          </a:xfrm>
        </p:grpSpPr>
        <p:sp>
          <p:nvSpPr>
            <p:cNvPr id="87" name="Google Shape;87;p8"/>
            <p:cNvSpPr/>
            <p:nvPr/>
          </p:nvSpPr>
          <p:spPr>
            <a:xfrm>
              <a:off x="5973316" y="187390"/>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88" name="Google Shape;88;p8"/>
            <p:cNvSpPr/>
            <p:nvPr/>
          </p:nvSpPr>
          <p:spPr>
            <a:xfrm>
              <a:off x="626745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89" name="Google Shape;89;p8"/>
          <p:cNvGrpSpPr/>
          <p:nvPr/>
        </p:nvGrpSpPr>
        <p:grpSpPr>
          <a:xfrm>
            <a:off x="6687567" y="7039824"/>
            <a:ext cx="2135878" cy="1818100"/>
            <a:chOff x="4627883" y="3763587"/>
            <a:chExt cx="1067939" cy="909050"/>
          </a:xfrm>
        </p:grpSpPr>
        <p:sp>
          <p:nvSpPr>
            <p:cNvPr id="90" name="Google Shape;90;p8"/>
            <p:cNvSpPr/>
            <p:nvPr/>
          </p:nvSpPr>
          <p:spPr>
            <a:xfrm>
              <a:off x="4627883" y="37635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91" name="Google Shape;91;p8"/>
            <p:cNvSpPr/>
            <p:nvPr/>
          </p:nvSpPr>
          <p:spPr>
            <a:xfrm>
              <a:off x="5338800"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sp>
        <p:nvSpPr>
          <p:cNvPr id="92" name="Google Shape;92;p8"/>
          <p:cNvSpPr/>
          <p:nvPr/>
        </p:nvSpPr>
        <p:spPr>
          <a:xfrm>
            <a:off x="1822900" y="8568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925522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2965448" y="3660950"/>
            <a:ext cx="4981800" cy="2964600"/>
          </a:xfrm>
          <a:prstGeom prst="rect">
            <a:avLst/>
          </a:prstGeom>
        </p:spPr>
        <p:txBody>
          <a:bodyPr spcFirstLastPara="1" wrap="square" lIns="91425" tIns="91425" rIns="91425" bIns="91425" anchor="ctr" anchorCtr="0">
            <a:normAutofit/>
          </a:bodyPr>
          <a:lstStyle>
            <a:lvl1pPr lvl="0" algn="l"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95" name="Google Shape;95;p9"/>
          <p:cNvSpPr txBox="1">
            <a:spLocks noGrp="1"/>
          </p:cNvSpPr>
          <p:nvPr>
            <p:ph type="body" idx="1"/>
          </p:nvPr>
        </p:nvSpPr>
        <p:spPr>
          <a:xfrm>
            <a:off x="9183352" y="1726850"/>
            <a:ext cx="7358400" cy="6832800"/>
          </a:xfrm>
          <a:prstGeom prst="rect">
            <a:avLst/>
          </a:prstGeom>
        </p:spPr>
        <p:txBody>
          <a:bodyPr spcFirstLastPara="1" wrap="square" lIns="91425" tIns="91425" rIns="91425" bIns="91425" anchor="ctr" anchorCtr="0">
            <a:normAutofit/>
          </a:bodyPr>
          <a:lstStyle>
            <a:lvl1pPr marL="914400" lvl="0" indent="-609600" rtl="0">
              <a:lnSpc>
                <a:spcPct val="100000"/>
              </a:lnSpc>
              <a:spcBef>
                <a:spcPts val="0"/>
              </a:spcBef>
              <a:spcAft>
                <a:spcPts val="0"/>
              </a:spcAft>
              <a:buClr>
                <a:schemeClr val="accent5"/>
              </a:buClr>
              <a:buSzPts val="1200"/>
              <a:buChar char="●"/>
              <a:defRPr sz="3200"/>
            </a:lvl1pPr>
            <a:lvl2pPr marL="1828800" lvl="1" indent="-635000" rtl="0">
              <a:spcBef>
                <a:spcPts val="0"/>
              </a:spcBef>
              <a:spcAft>
                <a:spcPts val="0"/>
              </a:spcAft>
              <a:buSzPts val="1400"/>
              <a:buChar char="○"/>
              <a:defRPr/>
            </a:lvl2pPr>
            <a:lvl3pPr marL="2743200" lvl="2" indent="-635000" rtl="0">
              <a:spcBef>
                <a:spcPts val="0"/>
              </a:spcBef>
              <a:spcAft>
                <a:spcPts val="0"/>
              </a:spcAft>
              <a:buSzPts val="1400"/>
              <a:buChar char="■"/>
              <a:defRPr/>
            </a:lvl3pPr>
            <a:lvl4pPr marL="3657600" lvl="3" indent="-635000" rtl="0">
              <a:spcBef>
                <a:spcPts val="0"/>
              </a:spcBef>
              <a:spcAft>
                <a:spcPts val="0"/>
              </a:spcAft>
              <a:buSzPts val="1400"/>
              <a:buChar char="●"/>
              <a:defRPr/>
            </a:lvl4pPr>
            <a:lvl5pPr marL="4572000" lvl="4" indent="-635000" rtl="0">
              <a:spcBef>
                <a:spcPts val="0"/>
              </a:spcBef>
              <a:spcAft>
                <a:spcPts val="0"/>
              </a:spcAft>
              <a:buSzPts val="1400"/>
              <a:buChar char="○"/>
              <a:defRPr/>
            </a:lvl5pPr>
            <a:lvl6pPr marL="5486400" lvl="5" indent="-635000" rtl="0">
              <a:spcBef>
                <a:spcPts val="0"/>
              </a:spcBef>
              <a:spcAft>
                <a:spcPts val="0"/>
              </a:spcAft>
              <a:buSzPts val="1400"/>
              <a:buChar char="■"/>
              <a:defRPr/>
            </a:lvl6pPr>
            <a:lvl7pPr marL="6400800" lvl="6" indent="-635000" rtl="0">
              <a:spcBef>
                <a:spcPts val="0"/>
              </a:spcBef>
              <a:spcAft>
                <a:spcPts val="0"/>
              </a:spcAft>
              <a:buSzPts val="1400"/>
              <a:buChar char="●"/>
              <a:defRPr/>
            </a:lvl7pPr>
            <a:lvl8pPr marL="7315200" lvl="7" indent="-635000" rtl="0">
              <a:spcBef>
                <a:spcPts val="0"/>
              </a:spcBef>
              <a:spcAft>
                <a:spcPts val="0"/>
              </a:spcAft>
              <a:buSzPts val="1400"/>
              <a:buChar char="○"/>
              <a:defRPr/>
            </a:lvl8pPr>
            <a:lvl9pPr marL="8229600" lvl="8" indent="-635000" rtl="0">
              <a:spcBef>
                <a:spcPts val="0"/>
              </a:spcBef>
              <a:spcAft>
                <a:spcPts val="0"/>
              </a:spcAft>
              <a:buSzPts val="1400"/>
              <a:buChar char="■"/>
              <a:defRPr/>
            </a:lvl9pPr>
          </a:lstStyle>
          <a:p>
            <a:pPr lvl="0"/>
            <a:r>
              <a:rPr lang="fr-FR"/>
              <a:t>Cliquez pour modifier les styles du texte du masque</a:t>
            </a:r>
          </a:p>
        </p:txBody>
      </p:sp>
      <p:sp>
        <p:nvSpPr>
          <p:cNvPr id="96" name="Google Shape;96;p9"/>
          <p:cNvSpPr/>
          <p:nvPr/>
        </p:nvSpPr>
        <p:spPr>
          <a:xfrm>
            <a:off x="16194782"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7" name="Google Shape;97;p9"/>
          <p:cNvSpPr/>
          <p:nvPr/>
        </p:nvSpPr>
        <p:spPr>
          <a:xfrm rot="5400000">
            <a:off x="7112203"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8" name="Google Shape;98;p9"/>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9" name="Google Shape;99;p9"/>
          <p:cNvSpPr/>
          <p:nvPr/>
        </p:nvSpPr>
        <p:spPr>
          <a:xfrm rot="-8100000">
            <a:off x="15956498"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0" name="Google Shape;100;p9"/>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1" name="Google Shape;101;p9"/>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2" name="Google Shape;102;p9"/>
          <p:cNvSpPr/>
          <p:nvPr/>
        </p:nvSpPr>
        <p:spPr>
          <a:xfrm rot="-8100000">
            <a:off x="16158707"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3" name="Google Shape;103;p9"/>
          <p:cNvSpPr/>
          <p:nvPr/>
        </p:nvSpPr>
        <p:spPr>
          <a:xfrm>
            <a:off x="16783050" y="8815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4" name="Google Shape;104;p9"/>
          <p:cNvSpPr/>
          <p:nvPr/>
        </p:nvSpPr>
        <p:spPr>
          <a:xfrm>
            <a:off x="8585750" y="9430876"/>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373646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5"/>
        <p:cNvGrpSpPr/>
        <p:nvPr/>
      </p:nvGrpSpPr>
      <p:grpSpPr>
        <a:xfrm>
          <a:off x="0" y="0"/>
          <a:ext cx="0" cy="0"/>
          <a:chOff x="0" y="0"/>
          <a:chExt cx="0" cy="0"/>
        </a:xfrm>
      </p:grpSpPr>
      <p:sp>
        <p:nvSpPr>
          <p:cNvPr id="106" name="Google Shape;106;p10"/>
          <p:cNvSpPr txBox="1">
            <a:spLocks noGrp="1"/>
          </p:cNvSpPr>
          <p:nvPr>
            <p:ph type="title"/>
          </p:nvPr>
        </p:nvSpPr>
        <p:spPr>
          <a:xfrm>
            <a:off x="6114900" y="1219200"/>
            <a:ext cx="6972600" cy="4990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8000">
                <a:solidFill>
                  <a:schemeClr val="accent4"/>
                </a:solidFill>
              </a:defRPr>
            </a:lvl1pPr>
            <a:lvl2pPr lvl="1" rtl="0">
              <a:spcBef>
                <a:spcPts val="0"/>
              </a:spcBef>
              <a:spcAft>
                <a:spcPts val="0"/>
              </a:spcAft>
              <a:buSzPts val="4800"/>
              <a:buNone/>
              <a:defRPr sz="9600"/>
            </a:lvl2pPr>
            <a:lvl3pPr lvl="2" rtl="0">
              <a:spcBef>
                <a:spcPts val="0"/>
              </a:spcBef>
              <a:spcAft>
                <a:spcPts val="0"/>
              </a:spcAft>
              <a:buSzPts val="4800"/>
              <a:buNone/>
              <a:defRPr sz="9600"/>
            </a:lvl3pPr>
            <a:lvl4pPr lvl="3" rtl="0">
              <a:spcBef>
                <a:spcPts val="0"/>
              </a:spcBef>
              <a:spcAft>
                <a:spcPts val="0"/>
              </a:spcAft>
              <a:buSzPts val="4800"/>
              <a:buNone/>
              <a:defRPr sz="9600"/>
            </a:lvl4pPr>
            <a:lvl5pPr lvl="4" rtl="0">
              <a:spcBef>
                <a:spcPts val="0"/>
              </a:spcBef>
              <a:spcAft>
                <a:spcPts val="0"/>
              </a:spcAft>
              <a:buSzPts val="4800"/>
              <a:buNone/>
              <a:defRPr sz="9600"/>
            </a:lvl5pPr>
            <a:lvl6pPr lvl="5" rtl="0">
              <a:spcBef>
                <a:spcPts val="0"/>
              </a:spcBef>
              <a:spcAft>
                <a:spcPts val="0"/>
              </a:spcAft>
              <a:buSzPts val="4800"/>
              <a:buNone/>
              <a:defRPr sz="9600"/>
            </a:lvl6pPr>
            <a:lvl7pPr lvl="6" rtl="0">
              <a:spcBef>
                <a:spcPts val="0"/>
              </a:spcBef>
              <a:spcAft>
                <a:spcPts val="0"/>
              </a:spcAft>
              <a:buSzPts val="4800"/>
              <a:buNone/>
              <a:defRPr sz="9600"/>
            </a:lvl7pPr>
            <a:lvl8pPr lvl="7" rtl="0">
              <a:spcBef>
                <a:spcPts val="0"/>
              </a:spcBef>
              <a:spcAft>
                <a:spcPts val="0"/>
              </a:spcAft>
              <a:buSzPts val="4800"/>
              <a:buNone/>
              <a:defRPr sz="9600"/>
            </a:lvl8pPr>
            <a:lvl9pPr lvl="8" rtl="0">
              <a:spcBef>
                <a:spcPts val="0"/>
              </a:spcBef>
              <a:spcAft>
                <a:spcPts val="0"/>
              </a:spcAft>
              <a:buSzPts val="4800"/>
              <a:buNone/>
              <a:defRPr sz="9600"/>
            </a:lvl9pPr>
          </a:lstStyle>
          <a:p>
            <a:r>
              <a:rPr lang="fr-FR"/>
              <a:t>Modifiez le style du titre</a:t>
            </a:r>
            <a:endParaRPr/>
          </a:p>
        </p:txBody>
      </p:sp>
    </p:spTree>
    <p:extLst>
      <p:ext uri="{BB962C8B-B14F-4D97-AF65-F5344CB8AC3E}">
        <p14:creationId xmlns:p14="http://schemas.microsoft.com/office/powerpoint/2010/main" val="2887867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85C9D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342524"/>
              </a:buClr>
              <a:buSzPts val="2800"/>
              <a:buFont typeface="Alegreya Sans SC"/>
              <a:buNone/>
              <a:defRPr sz="2800" b="1">
                <a:solidFill>
                  <a:srgbClr val="342524"/>
                </a:solidFill>
                <a:latin typeface="Alegreya Sans SC"/>
                <a:ea typeface="Alegreya Sans SC"/>
                <a:cs typeface="Alegreya Sans SC"/>
                <a:sym typeface="Alegreya Sans SC"/>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232E44"/>
              </a:buClr>
              <a:buSzPts val="1800"/>
              <a:buFont typeface="Roboto Condensed"/>
              <a:buChar char="●"/>
              <a:defRPr sz="1800">
                <a:solidFill>
                  <a:srgbClr val="232E44"/>
                </a:solidFill>
                <a:latin typeface="Roboto Condensed"/>
                <a:ea typeface="Roboto Condensed"/>
                <a:cs typeface="Roboto Condensed"/>
                <a:sym typeface="Roboto Condensed"/>
              </a:defRPr>
            </a:lvl1pPr>
            <a:lvl2pPr marL="914400" lvl="1"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2pPr>
            <a:lvl3pPr marL="1371600" lvl="2"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3pPr>
            <a:lvl4pPr marL="1828800" lvl="3"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4pPr>
            <a:lvl5pPr marL="2286000" lvl="4"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5pPr>
            <a:lvl6pPr marL="2743200" lvl="5"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6pPr>
            <a:lvl7pPr marL="3200400" lvl="6"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7pPr>
            <a:lvl8pPr marL="3657600" lvl="7"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8pPr>
            <a:lvl9pPr marL="4114800" lvl="8"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3782397374"/>
      </p:ext>
    </p:extLst>
  </p:cSld>
  <p:clrMap bg1="lt1" tx1="dk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36"/>
        <p:cNvGrpSpPr/>
        <p:nvPr/>
      </p:nvGrpSpPr>
      <p:grpSpPr>
        <a:xfrm>
          <a:off x="0" y="0"/>
          <a:ext cx="0" cy="0"/>
          <a:chOff x="0" y="0"/>
          <a:chExt cx="0" cy="0"/>
        </a:xfrm>
      </p:grpSpPr>
      <p:sp>
        <p:nvSpPr>
          <p:cNvPr id="337" name="Google Shape;337;p30"/>
          <p:cNvSpPr txBox="1">
            <a:spLocks noGrp="1"/>
          </p:cNvSpPr>
          <p:nvPr>
            <p:ph type="title"/>
          </p:nvPr>
        </p:nvSpPr>
        <p:spPr>
          <a:xfrm>
            <a:off x="2136200" y="1866900"/>
            <a:ext cx="14094600" cy="964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38" name="Google Shape;338;p30"/>
          <p:cNvSpPr txBox="1">
            <a:spLocks noGrp="1"/>
          </p:cNvSpPr>
          <p:nvPr>
            <p:ph type="body" idx="1"/>
          </p:nvPr>
        </p:nvSpPr>
        <p:spPr>
          <a:xfrm>
            <a:off x="2136200" y="3390900"/>
            <a:ext cx="14094600" cy="5004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88457996"/>
      </p:ext>
    </p:extLst>
  </p:cSld>
  <p:clrMap bg1="lt1" tx1="dk1" bg2="dk2" tx2="lt2" accent1="accent1" accent2="accent2" accent3="accent3" accent4="accent4" accent5="accent5" accent6="accent6" hlink="hlink" folHlink="folHlink"/>
  <p:sldLayoutIdLst>
    <p:sldLayoutId id="2147483839"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61409F-1FC2-4F47-9863-3A78E644A07C}"/>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4F5E27E-C14E-4B85-A2E1-3CADF3E979E9}"/>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EE31D0-5EE6-45DD-B318-12A72C192563}"/>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DE3B4F79-8744-4593-A04B-339050FD4DA8}" type="datetimeFigureOut">
              <a:rPr lang="en-IN" smtClean="0"/>
              <a:t>15-02-2023</a:t>
            </a:fld>
            <a:endParaRPr lang="en-IN"/>
          </a:p>
        </p:txBody>
      </p:sp>
      <p:sp>
        <p:nvSpPr>
          <p:cNvPr id="5" name="Footer Placeholder 4">
            <a:extLst>
              <a:ext uri="{FF2B5EF4-FFF2-40B4-BE49-F238E27FC236}">
                <a16:creationId xmlns:a16="http://schemas.microsoft.com/office/drawing/2014/main" id="{598A9384-A79B-43BA-9BF9-1424F169010E}"/>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3340C71-6115-4ACD-8B3B-7B0085934038}"/>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0D6D6D0-5906-480A-8F71-2346CD6A4648}" type="slidenum">
              <a:rPr lang="en-IN" smtClean="0"/>
              <a:t>‹N°›</a:t>
            </a:fld>
            <a:endParaRPr lang="en-IN"/>
          </a:p>
        </p:txBody>
      </p:sp>
    </p:spTree>
    <p:extLst>
      <p:ext uri="{BB962C8B-B14F-4D97-AF65-F5344CB8AC3E}">
        <p14:creationId xmlns:p14="http://schemas.microsoft.com/office/powerpoint/2010/main" val="3953735141"/>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jpe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jpe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3.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7.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49.jpeg"/><Relationship Id="rId5" Type="http://schemas.openxmlformats.org/officeDocument/2006/relationships/image" Target="../media/image37.jpeg"/><Relationship Id="rId4" Type="http://schemas.openxmlformats.org/officeDocument/2006/relationships/image" Target="../media/image48.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48.jpe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3.png"/><Relationship Id="rId7"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3.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hyperlink" Target="https://medium.datadriveninvestor.com/introduction-to-spark-with-python-spark-architecture-and-components-explained-in-detail-54e2ba09d6fe" TargetMode="External"/><Relationship Id="rId4" Type="http://schemas.openxmlformats.org/officeDocument/2006/relationships/hyperlink" Target="https://www.interviewbit.com/blog/apache-spark-architecture/#:~:text=Spark%20architecture%20consists%20of%20four%20components%2C%20including%20the,process%20and%20big%20data%20computation.%20Apache%20Spark%20Featur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3.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bleu, matériel&#10;&#10;Description générée automatiquement">
            <a:extLst>
              <a:ext uri="{FF2B5EF4-FFF2-40B4-BE49-F238E27FC236}">
                <a16:creationId xmlns:a16="http://schemas.microsoft.com/office/drawing/2014/main" id="{6ADC175C-BF22-2E03-1FB4-D2CC1D36B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3109" y="-4578014"/>
            <a:ext cx="21065067" cy="16323526"/>
          </a:xfrm>
          <a:prstGeom prst="rect">
            <a:avLst/>
          </a:prstGeom>
        </p:spPr>
      </p:pic>
      <p:sp>
        <p:nvSpPr>
          <p:cNvPr id="5" name="Google Shape;345;p32">
            <a:extLst>
              <a:ext uri="{FF2B5EF4-FFF2-40B4-BE49-F238E27FC236}">
                <a16:creationId xmlns:a16="http://schemas.microsoft.com/office/drawing/2014/main" id="{26F1630B-8861-E183-F692-0B73061AF7AA}"/>
              </a:ext>
            </a:extLst>
          </p:cNvPr>
          <p:cNvSpPr txBox="1">
            <a:spLocks/>
          </p:cNvSpPr>
          <p:nvPr/>
        </p:nvSpPr>
        <p:spPr>
          <a:xfrm>
            <a:off x="8237623" y="4150896"/>
            <a:ext cx="11061029" cy="3448050"/>
          </a:xfrm>
          <a:prstGeom prst="rect">
            <a:avLst/>
          </a:prstGeom>
        </p:spPr>
        <p:txBody>
          <a:bodyPr spcFirstLastPara="1" wrap="square" lIns="91425" tIns="91425" rIns="91425" bIns="91425" anchor="b" anchorCtr="0">
            <a:noAutofit/>
          </a:bodyPr>
          <a:lstStyle>
            <a:lvl1pPr algn="l" defTabSz="1371600" rtl="0" eaLnBrk="1" latinLnBrk="0" hangingPunct="1">
              <a:lnSpc>
                <a:spcPct val="80000"/>
              </a:lnSpc>
              <a:spcBef>
                <a:spcPct val="0"/>
              </a:spcBef>
              <a:buNone/>
              <a:defRPr sz="7500" kern="1200" cap="all" spc="150" baseline="0">
                <a:solidFill>
                  <a:schemeClr val="tx1">
                    <a:lumMod val="95000"/>
                    <a:lumOff val="5000"/>
                  </a:schemeClr>
                </a:solidFill>
                <a:latin typeface="+mj-lt"/>
                <a:ea typeface="+mj-ea"/>
                <a:cs typeface="+mj-cs"/>
              </a:defRPr>
            </a:lvl1pPr>
          </a:lstStyle>
          <a:p>
            <a:pPr>
              <a:spcBef>
                <a:spcPts val="0"/>
              </a:spcBef>
            </a:pPr>
            <a:r>
              <a:rPr lang="fr-FR" sz="6600" b="1" dirty="0">
                <a:solidFill>
                  <a:srgbClr val="342524"/>
                </a:solidFill>
                <a:latin typeface="Avenir Next LT Pro" panose="020B0504020202020204" pitchFamily="34" charset="0"/>
              </a:rPr>
              <a:t>COVID-</a:t>
            </a:r>
            <a:r>
              <a:rPr lang="fr-FR" sz="6600" b="1" dirty="0">
                <a:solidFill>
                  <a:srgbClr val="0070C0"/>
                </a:solidFill>
                <a:latin typeface="Avenir Next LT Pro" panose="020B0504020202020204" pitchFamily="34" charset="0"/>
              </a:rPr>
              <a:t>19</a:t>
            </a:r>
            <a:r>
              <a:rPr lang="fr-FR" sz="6600" b="1" dirty="0">
                <a:solidFill>
                  <a:schemeClr val="lt1"/>
                </a:solidFill>
                <a:latin typeface="Avenir Next LT Pro" panose="020B0504020202020204" pitchFamily="34" charset="0"/>
              </a:rPr>
              <a:t> </a:t>
            </a:r>
            <a:br>
              <a:rPr lang="fr-FR" sz="6600" b="1" dirty="0">
                <a:solidFill>
                  <a:schemeClr val="lt1"/>
                </a:solidFill>
                <a:latin typeface="Avenir Next LT Pro" panose="020B0504020202020204" pitchFamily="34" charset="0"/>
              </a:rPr>
            </a:br>
            <a:r>
              <a:rPr lang="fr-FR" sz="6600" b="1" dirty="0">
                <a:solidFill>
                  <a:srgbClr val="342524"/>
                </a:solidFill>
                <a:latin typeface="Avenir Next LT Pro" panose="020B0504020202020204" pitchFamily="34" charset="0"/>
                <a:cs typeface="Alegreya Sans SC" panose="020B0604020202020204" charset="0"/>
              </a:rPr>
              <a:t>PROPAGATION</a:t>
            </a:r>
            <a:r>
              <a:rPr lang="fr-FR" sz="6600" b="1" dirty="0">
                <a:solidFill>
                  <a:srgbClr val="342524"/>
                </a:solidFill>
                <a:latin typeface="Avenir Next LT Pro" panose="020B0504020202020204" pitchFamily="34" charset="0"/>
              </a:rPr>
              <a:t> EN FRANCE</a:t>
            </a:r>
            <a:endParaRPr lang="fr-FR" sz="7200" b="1" dirty="0">
              <a:solidFill>
                <a:srgbClr val="342524"/>
              </a:solidFill>
              <a:latin typeface="Avenir Next LT Pro" panose="020B0504020202020204" pitchFamily="34" charset="0"/>
            </a:endParaRPr>
          </a:p>
        </p:txBody>
      </p:sp>
      <p:sp>
        <p:nvSpPr>
          <p:cNvPr id="6" name="Google Shape;346;p32">
            <a:extLst>
              <a:ext uri="{FF2B5EF4-FFF2-40B4-BE49-F238E27FC236}">
                <a16:creationId xmlns:a16="http://schemas.microsoft.com/office/drawing/2014/main" id="{1F72ED6A-A44E-8E57-367C-485866097602}"/>
              </a:ext>
            </a:extLst>
          </p:cNvPr>
          <p:cNvSpPr txBox="1">
            <a:spLocks/>
          </p:cNvSpPr>
          <p:nvPr/>
        </p:nvSpPr>
        <p:spPr>
          <a:xfrm>
            <a:off x="8237624" y="7598946"/>
            <a:ext cx="7696200" cy="914400"/>
          </a:xfrm>
          <a:prstGeom prst="rect">
            <a:avLst/>
          </a:prstGeom>
        </p:spPr>
        <p:txBody>
          <a:bodyPr spcFirstLastPara="1" wrap="square" lIns="91425" tIns="91425" rIns="91425" bIns="91425" anchor="t" anchorCtr="0">
            <a:noAutofit/>
          </a:bodyPr>
          <a:lstStyle>
            <a:lvl1pPr marL="137160" indent="-137160" algn="l" defTabSz="1371600" rtl="0" eaLnBrk="1" latinLnBrk="0" hangingPunct="1">
              <a:lnSpc>
                <a:spcPct val="90000"/>
              </a:lnSpc>
              <a:spcBef>
                <a:spcPts val="1800"/>
              </a:spcBef>
              <a:spcAft>
                <a:spcPts val="300"/>
              </a:spcAft>
              <a:buClr>
                <a:schemeClr val="accent1"/>
              </a:buClr>
              <a:buSzPct val="100000"/>
              <a:buFont typeface="Tw Cen MT" panose="020B0602020104020603" pitchFamily="34" charset="0"/>
              <a:buChar char=" "/>
              <a:defRPr sz="3300" kern="1200">
                <a:solidFill>
                  <a:schemeClr val="tx1"/>
                </a:solidFill>
                <a:latin typeface="+mn-lt"/>
                <a:ea typeface="+mn-ea"/>
                <a:cs typeface="+mn-cs"/>
              </a:defRPr>
            </a:lvl1pPr>
            <a:lvl2pPr marL="39776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700" kern="1200">
                <a:solidFill>
                  <a:schemeClr val="tx1"/>
                </a:solidFill>
                <a:latin typeface="+mn-lt"/>
                <a:ea typeface="+mn-ea"/>
                <a:cs typeface="+mn-cs"/>
              </a:defRPr>
            </a:lvl2pPr>
            <a:lvl3pPr marL="6720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3pPr>
            <a:lvl4pPr marL="89154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4pPr>
            <a:lvl5pPr marL="116586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5pPr>
            <a:lvl6pPr marL="137160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6pPr>
            <a:lvl7pPr marL="1591056"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7pPr>
            <a:lvl8pPr marL="1824228"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8pPr>
            <a:lvl9pPr marL="20436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9pPr>
          </a:lstStyle>
          <a:p>
            <a:pPr marL="0" indent="0">
              <a:spcBef>
                <a:spcPts val="0"/>
              </a:spcBef>
              <a:spcAft>
                <a:spcPts val="0"/>
              </a:spcAft>
              <a:buFont typeface="Tw Cen MT" panose="020B0602020104020603" pitchFamily="34" charset="0"/>
              <a:buNone/>
            </a:pPr>
            <a:r>
              <a:rPr lang="en-GB" sz="3200" b="1" dirty="0">
                <a:solidFill>
                  <a:srgbClr val="232E44"/>
                </a:solidFill>
                <a:latin typeface="Avenir Next LT Pro" panose="020B0504020202020204" pitchFamily="34" charset="0"/>
              </a:rPr>
              <a:t>Une analyse post-</a:t>
            </a:r>
            <a:r>
              <a:rPr lang="en-GB" sz="3200" b="1" dirty="0" err="1">
                <a:solidFill>
                  <a:srgbClr val="232E44"/>
                </a:solidFill>
                <a:latin typeface="Avenir Next LT Pro" panose="020B0504020202020204" pitchFamily="34" charset="0"/>
              </a:rPr>
              <a:t>pandémique</a:t>
            </a:r>
            <a:r>
              <a:rPr lang="en-GB" sz="3200" b="1" dirty="0">
                <a:solidFill>
                  <a:srgbClr val="232E44"/>
                </a:solidFill>
                <a:latin typeface="Avenir Next LT Pro" panose="020B0504020202020204" pitchFamily="34" charset="0"/>
              </a:rPr>
              <a:t> pour </a:t>
            </a:r>
            <a:r>
              <a:rPr lang="en-GB" sz="3200" b="1" dirty="0" err="1">
                <a:solidFill>
                  <a:srgbClr val="232E44"/>
                </a:solidFill>
                <a:latin typeface="Avenir Next LT Pro" panose="020B0504020202020204" pitchFamily="34" charset="0"/>
              </a:rPr>
              <a:t>anticiper</a:t>
            </a:r>
            <a:r>
              <a:rPr lang="en-GB" sz="3200" b="1" dirty="0">
                <a:solidFill>
                  <a:srgbClr val="232E44"/>
                </a:solidFill>
                <a:latin typeface="Avenir Next LT Pro" panose="020B0504020202020204" pitchFamily="34" charset="0"/>
              </a:rPr>
              <a:t> les </a:t>
            </a:r>
            <a:r>
              <a:rPr lang="en-GB" sz="3200" b="1" dirty="0" err="1">
                <a:solidFill>
                  <a:srgbClr val="232E44"/>
                </a:solidFill>
                <a:latin typeface="Avenir Next LT Pro" panose="020B0504020202020204" pitchFamily="34" charset="0"/>
              </a:rPr>
              <a:t>futurs</a:t>
            </a:r>
            <a:r>
              <a:rPr lang="en-GB" sz="3200" b="1" dirty="0">
                <a:solidFill>
                  <a:srgbClr val="232E44"/>
                </a:solidFill>
                <a:latin typeface="Avenir Next LT Pro" panose="020B0504020202020204" pitchFamily="34" charset="0"/>
              </a:rPr>
              <a:t> crises </a:t>
            </a:r>
            <a:r>
              <a:rPr lang="en-GB" sz="3200" b="1" dirty="0" err="1">
                <a:solidFill>
                  <a:srgbClr val="232E44"/>
                </a:solidFill>
                <a:latin typeface="Avenir Next LT Pro" panose="020B0504020202020204" pitchFamily="34" charset="0"/>
              </a:rPr>
              <a:t>sanitaires</a:t>
            </a:r>
            <a:endParaRPr lang="fr-FR" sz="3200" b="1" dirty="0">
              <a:solidFill>
                <a:srgbClr val="232E44"/>
              </a:solidFill>
              <a:latin typeface="Avenir Next LT Pro" panose="020B0504020202020204" pitchFamily="34" charset="0"/>
            </a:endParaRPr>
          </a:p>
        </p:txBody>
      </p:sp>
      <p:pic>
        <p:nvPicPr>
          <p:cNvPr id="3074" name="Picture 2">
            <a:extLst>
              <a:ext uri="{FF2B5EF4-FFF2-40B4-BE49-F238E27FC236}">
                <a16:creationId xmlns:a16="http://schemas.microsoft.com/office/drawing/2014/main" id="{A50A504B-8A4A-24AD-A294-74C888670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286" y="3908259"/>
            <a:ext cx="4876800" cy="4876800"/>
          </a:xfrm>
          <a:prstGeom prst="rect">
            <a:avLst/>
          </a:prstGeom>
          <a:noFill/>
          <a:ln>
            <a:solidFill>
              <a:schemeClr val="accent2">
                <a:lumMod val="40000"/>
                <a:lumOff val="60000"/>
              </a:schemeClr>
            </a:solidFill>
          </a:ln>
          <a:extLst>
            <a:ext uri="{909E8E84-426E-40DD-AFC4-6F175D3DCCD1}">
              <a14:hiddenFill xmlns:a14="http://schemas.microsoft.com/office/drawing/2010/main">
                <a:solidFill>
                  <a:srgbClr val="FFFFFF"/>
                </a:solidFill>
              </a14:hiddenFill>
            </a:ext>
          </a:extLst>
        </p:spPr>
      </p:pic>
      <p:cxnSp>
        <p:nvCxnSpPr>
          <p:cNvPr id="3" name="Connecteur droit 2">
            <a:extLst>
              <a:ext uri="{FF2B5EF4-FFF2-40B4-BE49-F238E27FC236}">
                <a16:creationId xmlns:a16="http://schemas.microsoft.com/office/drawing/2014/main" id="{8B114A3D-392E-DB13-09F0-D491FF305955}"/>
              </a:ext>
            </a:extLst>
          </p:cNvPr>
          <p:cNvCxnSpPr/>
          <p:nvPr/>
        </p:nvCxnSpPr>
        <p:spPr>
          <a:xfrm>
            <a:off x="7652086" y="8791075"/>
            <a:ext cx="9509760"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681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15" name="Picture 4" descr="RStudio Partnership and Consultancy Services | Mango Solutions">
            <a:extLst>
              <a:ext uri="{FF2B5EF4-FFF2-40B4-BE49-F238E27FC236}">
                <a16:creationId xmlns:a16="http://schemas.microsoft.com/office/drawing/2014/main" id="{E66F4D36-1F63-5A24-3611-80337A81C8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8997" y="7541711"/>
            <a:ext cx="1847727" cy="9199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B51BF6F-A634-499A-3586-80E1A8DC986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9480" y="1703016"/>
            <a:ext cx="1096798" cy="1096798"/>
          </a:xfrm>
          <a:prstGeom prst="rect">
            <a:avLst/>
          </a:prstGeom>
          <a:noFill/>
          <a:extLst>
            <a:ext uri="{909E8E84-426E-40DD-AFC4-6F175D3DCCD1}">
              <a14:hiddenFill xmlns:a14="http://schemas.microsoft.com/office/drawing/2010/main">
                <a:solidFill>
                  <a:srgbClr val="FFFFFF"/>
                </a:solidFill>
              </a14:hiddenFill>
            </a:ext>
          </a:extLst>
        </p:spPr>
      </p:pic>
      <p:sp>
        <p:nvSpPr>
          <p:cNvPr id="463" name="Google Shape;463;g208d49cec94_0_1113"/>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4" name="Google Shape;464;g208d49cec94_0_1113"/>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5" name="Google Shape;465;g208d49cec94_0_1113"/>
          <p:cNvSpPr txBox="1"/>
          <p:nvPr/>
        </p:nvSpPr>
        <p:spPr>
          <a:xfrm>
            <a:off x="1692279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4</a:t>
            </a:r>
            <a:endParaRPr sz="3600" b="1" i="0" u="none" strike="noStrike" cap="none" dirty="0">
              <a:solidFill>
                <a:srgbClr val="D98A23"/>
              </a:solidFill>
              <a:latin typeface="Alegreya Sans SC"/>
              <a:ea typeface="Alegreya Sans SC"/>
              <a:cs typeface="Alegreya Sans SC"/>
              <a:sym typeface="Alegreya Sans SC"/>
            </a:endParaRPr>
          </a:p>
        </p:txBody>
      </p:sp>
      <p:pic>
        <p:nvPicPr>
          <p:cNvPr id="485" name="Google Shape;485;g208d49cec94_0_1113"/>
          <p:cNvPicPr preferRelativeResize="0"/>
          <p:nvPr/>
        </p:nvPicPr>
        <p:blipFill rotWithShape="1">
          <a:blip r:embed="rId5">
            <a:alphaModFix/>
          </a:blip>
          <a:srcRect/>
          <a:stretch/>
        </p:blipFill>
        <p:spPr>
          <a:xfrm rot="5400000">
            <a:off x="9009652" y="1307619"/>
            <a:ext cx="260866" cy="17571927"/>
          </a:xfrm>
          <a:prstGeom prst="rect">
            <a:avLst/>
          </a:prstGeom>
          <a:noFill/>
          <a:ln>
            <a:noFill/>
          </a:ln>
        </p:spPr>
      </p:pic>
      <p:sp>
        <p:nvSpPr>
          <p:cNvPr id="2" name="TextBox 52">
            <a:extLst>
              <a:ext uri="{FF2B5EF4-FFF2-40B4-BE49-F238E27FC236}">
                <a16:creationId xmlns:a16="http://schemas.microsoft.com/office/drawing/2014/main" id="{371CDF53-F305-AF40-9BB6-B136FA322EEA}"/>
              </a:ext>
            </a:extLst>
          </p:cNvPr>
          <p:cNvSpPr txBox="1"/>
          <p:nvPr/>
        </p:nvSpPr>
        <p:spPr>
          <a:xfrm>
            <a:off x="2521682" y="230515"/>
            <a:ext cx="14594220" cy="646331"/>
          </a:xfrm>
          <a:prstGeom prst="rect">
            <a:avLst/>
          </a:prstGeom>
          <a:noFill/>
        </p:spPr>
        <p:txBody>
          <a:bodyPr wrap="square" rtlCol="0">
            <a:spAutoFit/>
          </a:bodyPr>
          <a:lstStyle/>
          <a:p>
            <a:pPr algn="ctr" defTabSz="1371600">
              <a:buClrTx/>
            </a:pPr>
            <a:r>
              <a:rPr lang="en-US" sz="3600" b="1" kern="1200" dirty="0">
                <a:solidFill>
                  <a:prstClr val="black"/>
                </a:solidFill>
                <a:latin typeface="Cardo "/>
                <a:ea typeface="+mn-ea"/>
                <a:cs typeface="+mn-cs"/>
              </a:rPr>
              <a:t>Pipeline des </a:t>
            </a:r>
            <a:r>
              <a:rPr lang="en-US" sz="3600" b="1" kern="1200" dirty="0" err="1">
                <a:solidFill>
                  <a:prstClr val="black"/>
                </a:solidFill>
                <a:latin typeface="Cardo "/>
                <a:ea typeface="+mn-ea"/>
                <a:cs typeface="+mn-cs"/>
              </a:rPr>
              <a:t>données</a:t>
            </a:r>
            <a:r>
              <a:rPr lang="en-US" sz="3600" b="1" kern="1200" dirty="0">
                <a:solidFill>
                  <a:prstClr val="black"/>
                </a:solidFill>
                <a:latin typeface="Cardo "/>
                <a:ea typeface="+mn-ea"/>
                <a:cs typeface="+mn-cs"/>
              </a:rPr>
              <a:t> </a:t>
            </a:r>
            <a:r>
              <a:rPr lang="en-US" sz="3600" b="1" kern="1200" dirty="0" err="1">
                <a:solidFill>
                  <a:prstClr val="black"/>
                </a:solidFill>
                <a:latin typeface="Cardo "/>
                <a:ea typeface="+mn-ea"/>
                <a:cs typeface="+mn-cs"/>
              </a:rPr>
              <a:t>détaillé</a:t>
            </a:r>
            <a:endParaRPr lang="en-IN" sz="3600" b="1" kern="1200" dirty="0">
              <a:ln w="0"/>
              <a:solidFill>
                <a:srgbClr val="17406D">
                  <a:lumMod val="50000"/>
                </a:srgbClr>
              </a:solidFill>
              <a:effectLst>
                <a:outerShdw blurRad="38100" dist="25400" dir="5400000" algn="ctr" rotWithShape="0">
                  <a:srgbClr val="6E747A">
                    <a:alpha val="43000"/>
                  </a:srgbClr>
                </a:outerShdw>
              </a:effectLst>
              <a:latin typeface="Cardo "/>
              <a:ea typeface="Cardo" panose="02020600000000000000" pitchFamily="18" charset="-79"/>
              <a:cs typeface="Cardo" panose="02020600000000000000" pitchFamily="18" charset="-79"/>
            </a:endParaRPr>
          </a:p>
        </p:txBody>
      </p:sp>
      <p:sp>
        <p:nvSpPr>
          <p:cNvPr id="3" name="Diamond 25">
            <a:extLst>
              <a:ext uri="{FF2B5EF4-FFF2-40B4-BE49-F238E27FC236}">
                <a16:creationId xmlns:a16="http://schemas.microsoft.com/office/drawing/2014/main" id="{86F52F59-9F12-529B-89D9-FB58DE656FE0}"/>
              </a:ext>
            </a:extLst>
          </p:cNvPr>
          <p:cNvSpPr/>
          <p:nvPr/>
        </p:nvSpPr>
        <p:spPr>
          <a:xfrm>
            <a:off x="8909943" y="1158527"/>
            <a:ext cx="2157396" cy="2201894"/>
          </a:xfrm>
          <a:prstGeom prst="diamond">
            <a:avLst/>
          </a:prstGeom>
          <a:no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5" name="Diamond 27">
            <a:extLst>
              <a:ext uri="{FF2B5EF4-FFF2-40B4-BE49-F238E27FC236}">
                <a16:creationId xmlns:a16="http://schemas.microsoft.com/office/drawing/2014/main" id="{52A0B7C1-04D3-976D-3758-7DFA9203B41C}"/>
              </a:ext>
            </a:extLst>
          </p:cNvPr>
          <p:cNvSpPr/>
          <p:nvPr/>
        </p:nvSpPr>
        <p:spPr>
          <a:xfrm>
            <a:off x="2428984" y="1158527"/>
            <a:ext cx="2157396" cy="2201894"/>
          </a:xfrm>
          <a:prstGeom prst="diamond">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21" name="Arrow: Right 21">
            <a:extLst>
              <a:ext uri="{FF2B5EF4-FFF2-40B4-BE49-F238E27FC236}">
                <a16:creationId xmlns:a16="http://schemas.microsoft.com/office/drawing/2014/main" id="{42F0FF00-CA96-A241-F0DF-2056CAF55E02}"/>
              </a:ext>
            </a:extLst>
          </p:cNvPr>
          <p:cNvSpPr/>
          <p:nvPr/>
        </p:nvSpPr>
        <p:spPr>
          <a:xfrm>
            <a:off x="9096427" y="2823830"/>
            <a:ext cx="3043233" cy="1639715"/>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srgbClr val="17406D">
                  <a:lumMod val="75000"/>
                </a:srgbClr>
              </a:solidFill>
              <a:latin typeface="Calibri" panose="020F0502020204030204"/>
            </a:endParaRPr>
          </a:p>
        </p:txBody>
      </p:sp>
      <p:sp>
        <p:nvSpPr>
          <p:cNvPr id="23" name="Arrow: Right 23">
            <a:extLst>
              <a:ext uri="{FF2B5EF4-FFF2-40B4-BE49-F238E27FC236}">
                <a16:creationId xmlns:a16="http://schemas.microsoft.com/office/drawing/2014/main" id="{1D8CBEF5-FE4F-54E5-8D0E-3C30AA329AC5}"/>
              </a:ext>
            </a:extLst>
          </p:cNvPr>
          <p:cNvSpPr/>
          <p:nvPr/>
        </p:nvSpPr>
        <p:spPr>
          <a:xfrm>
            <a:off x="2679755" y="2823830"/>
            <a:ext cx="3043233" cy="1639715"/>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26" name="TextBox 48">
            <a:extLst>
              <a:ext uri="{FF2B5EF4-FFF2-40B4-BE49-F238E27FC236}">
                <a16:creationId xmlns:a16="http://schemas.microsoft.com/office/drawing/2014/main" id="{BF84E3E2-8E5E-481A-A31B-F825484E5C33}"/>
              </a:ext>
            </a:extLst>
          </p:cNvPr>
          <p:cNvSpPr txBox="1"/>
          <p:nvPr/>
        </p:nvSpPr>
        <p:spPr>
          <a:xfrm>
            <a:off x="8992152" y="3389624"/>
            <a:ext cx="2972935" cy="923330"/>
          </a:xfrm>
          <a:prstGeom prst="rect">
            <a:avLst/>
          </a:prstGeom>
          <a:noFill/>
        </p:spPr>
        <p:txBody>
          <a:bodyPr wrap="square" rtlCol="0">
            <a:spAutoFit/>
          </a:bodyPr>
          <a:lstStyle/>
          <a:p>
            <a:pPr algn="ctr" defTabSz="1371600">
              <a:buClrTx/>
            </a:pPr>
            <a:r>
              <a:rPr lang="en-IN" sz="2700" b="1" kern="1200" dirty="0">
                <a:solidFill>
                  <a:prstClr val="white"/>
                </a:solidFill>
                <a:latin typeface="Calibri" panose="020F0502020204030204"/>
                <a:ea typeface="+mn-ea"/>
                <a:cs typeface="+mn-cs"/>
              </a:rPr>
              <a:t>Visualisation</a:t>
            </a:r>
          </a:p>
          <a:p>
            <a:pPr algn="ctr" defTabSz="1371600">
              <a:buClrTx/>
            </a:pPr>
            <a:endParaRPr lang="en-IN" sz="2700" b="1" kern="1200" dirty="0">
              <a:solidFill>
                <a:prstClr val="white"/>
              </a:solidFill>
              <a:latin typeface="Calibri" panose="020F0502020204030204"/>
              <a:ea typeface="+mn-ea"/>
              <a:cs typeface="+mn-cs"/>
            </a:endParaRPr>
          </a:p>
        </p:txBody>
      </p:sp>
      <p:sp>
        <p:nvSpPr>
          <p:cNvPr id="28" name="TextBox 50">
            <a:extLst>
              <a:ext uri="{FF2B5EF4-FFF2-40B4-BE49-F238E27FC236}">
                <a16:creationId xmlns:a16="http://schemas.microsoft.com/office/drawing/2014/main" id="{EDBCCE33-EE3E-8920-050D-ED2FCDBD2F34}"/>
              </a:ext>
            </a:extLst>
          </p:cNvPr>
          <p:cNvSpPr txBox="1"/>
          <p:nvPr/>
        </p:nvSpPr>
        <p:spPr>
          <a:xfrm>
            <a:off x="2727881" y="3364224"/>
            <a:ext cx="2461736" cy="923330"/>
          </a:xfrm>
          <a:prstGeom prst="rect">
            <a:avLst/>
          </a:prstGeom>
          <a:noFill/>
        </p:spPr>
        <p:txBody>
          <a:bodyPr wrap="square" rtlCol="0">
            <a:spAutoFit/>
          </a:bodyPr>
          <a:lstStyle/>
          <a:p>
            <a:pPr algn="ctr" defTabSz="1371600">
              <a:buClrTx/>
            </a:pPr>
            <a:r>
              <a:rPr lang="en-IN" sz="2700" b="1" kern="1200" dirty="0">
                <a:solidFill>
                  <a:prstClr val="white"/>
                </a:solidFill>
                <a:latin typeface="Calibri" panose="020F0502020204030204"/>
                <a:ea typeface="+mn-ea"/>
                <a:cs typeface="+mn-cs"/>
              </a:rPr>
              <a:t>Analyse</a:t>
            </a:r>
          </a:p>
          <a:p>
            <a:pPr algn="ctr" defTabSz="1371600">
              <a:buClrTx/>
            </a:pPr>
            <a:endParaRPr lang="en-IN" sz="2700" b="1" kern="1200" dirty="0">
              <a:solidFill>
                <a:prstClr val="white"/>
              </a:solidFill>
              <a:latin typeface="Calibri" panose="020F0502020204030204"/>
              <a:ea typeface="+mn-ea"/>
              <a:cs typeface="+mn-cs"/>
            </a:endParaRPr>
          </a:p>
        </p:txBody>
      </p:sp>
      <p:sp>
        <p:nvSpPr>
          <p:cNvPr id="37" name="Diamond 28">
            <a:extLst>
              <a:ext uri="{FF2B5EF4-FFF2-40B4-BE49-F238E27FC236}">
                <a16:creationId xmlns:a16="http://schemas.microsoft.com/office/drawing/2014/main" id="{07C83EB1-3008-E905-A7AD-5E98F975C097}"/>
              </a:ext>
            </a:extLst>
          </p:cNvPr>
          <p:cNvSpPr/>
          <p:nvPr/>
        </p:nvSpPr>
        <p:spPr>
          <a:xfrm>
            <a:off x="5597285" y="1158527"/>
            <a:ext cx="2157396" cy="2201894"/>
          </a:xfrm>
          <a:prstGeom prst="diamond">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38" name="Arrow: Right 24">
            <a:extLst>
              <a:ext uri="{FF2B5EF4-FFF2-40B4-BE49-F238E27FC236}">
                <a16:creationId xmlns:a16="http://schemas.microsoft.com/office/drawing/2014/main" id="{9940054F-D2C0-4FD3-0987-B2B48F19913E}"/>
              </a:ext>
            </a:extLst>
          </p:cNvPr>
          <p:cNvSpPr/>
          <p:nvPr/>
        </p:nvSpPr>
        <p:spPr>
          <a:xfrm>
            <a:off x="5890933" y="2823830"/>
            <a:ext cx="3043233" cy="1639715"/>
          </a:xfrm>
          <a:prstGeom prst="rightArrow">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schemeClr val="accent4">
                  <a:lumMod val="50000"/>
                </a:schemeClr>
              </a:solidFill>
              <a:latin typeface="Calibri" panose="020F0502020204030204"/>
            </a:endParaRPr>
          </a:p>
        </p:txBody>
      </p:sp>
      <p:sp>
        <p:nvSpPr>
          <p:cNvPr id="39" name="TextBox 51">
            <a:extLst>
              <a:ext uri="{FF2B5EF4-FFF2-40B4-BE49-F238E27FC236}">
                <a16:creationId xmlns:a16="http://schemas.microsoft.com/office/drawing/2014/main" id="{6B5068F9-1172-548C-1490-A783EF53070A}"/>
              </a:ext>
            </a:extLst>
          </p:cNvPr>
          <p:cNvSpPr txBox="1"/>
          <p:nvPr/>
        </p:nvSpPr>
        <p:spPr>
          <a:xfrm>
            <a:off x="5837866" y="3381551"/>
            <a:ext cx="2914659" cy="507831"/>
          </a:xfrm>
          <a:prstGeom prst="rect">
            <a:avLst/>
          </a:prstGeom>
          <a:noFill/>
          <a:ln>
            <a:noFill/>
          </a:ln>
        </p:spPr>
        <p:txBody>
          <a:bodyPr wrap="square" rtlCol="0">
            <a:spAutoFit/>
          </a:bodyPr>
          <a:lstStyle/>
          <a:p>
            <a:pPr algn="ctr" defTabSz="1371600">
              <a:buClrTx/>
            </a:pPr>
            <a:r>
              <a:rPr lang="en-IN" sz="2700" b="1" kern="1200" dirty="0" err="1">
                <a:solidFill>
                  <a:prstClr val="white"/>
                </a:solidFill>
                <a:latin typeface="Calibri" panose="020F0502020204030204"/>
                <a:ea typeface="+mn-ea"/>
                <a:cs typeface="+mn-cs"/>
              </a:rPr>
              <a:t>Interprétation</a:t>
            </a:r>
            <a:endParaRPr lang="en-IN" sz="2700" b="1" kern="1200" dirty="0">
              <a:solidFill>
                <a:prstClr val="white"/>
              </a:solidFill>
              <a:latin typeface="Calibri" panose="020F0502020204030204"/>
              <a:ea typeface="+mn-ea"/>
              <a:cs typeface="+mn-cs"/>
            </a:endParaRPr>
          </a:p>
        </p:txBody>
      </p:sp>
      <p:pic>
        <p:nvPicPr>
          <p:cNvPr id="40" name="Picture 12">
            <a:extLst>
              <a:ext uri="{FF2B5EF4-FFF2-40B4-BE49-F238E27FC236}">
                <a16:creationId xmlns:a16="http://schemas.microsoft.com/office/drawing/2014/main" id="{47162116-DE54-671C-BC07-43061023BFB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11729" y="1606441"/>
            <a:ext cx="1322057" cy="132205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E714DF4B-11A5-577A-14E4-37805162FB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93735" y="1638604"/>
            <a:ext cx="1224823" cy="122482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6">
            <a:extLst>
              <a:ext uri="{FF2B5EF4-FFF2-40B4-BE49-F238E27FC236}">
                <a16:creationId xmlns:a16="http://schemas.microsoft.com/office/drawing/2014/main" id="{3BD58931-203E-6A04-4BB6-B34763D1A2BA}"/>
              </a:ext>
            </a:extLst>
          </p:cNvPr>
          <p:cNvSpPr txBox="1"/>
          <p:nvPr/>
        </p:nvSpPr>
        <p:spPr>
          <a:xfrm>
            <a:off x="282508" y="4438659"/>
            <a:ext cx="2080421" cy="553998"/>
          </a:xfrm>
          <a:prstGeom prst="rect">
            <a:avLst/>
          </a:prstGeom>
          <a:noFill/>
        </p:spPr>
        <p:txBody>
          <a:bodyPr wrap="square" rtlCol="0">
            <a:spAutoFit/>
          </a:bodyPr>
          <a:lstStyle/>
          <a:p>
            <a:pPr defTabSz="1371600">
              <a:buClrTx/>
            </a:pPr>
            <a:r>
              <a:rPr lang="en-IN" sz="3000" b="1" kern="1200" dirty="0">
                <a:solidFill>
                  <a:srgbClr val="00B050"/>
                </a:solidFill>
                <a:latin typeface="Cardo" panose="02020600000000000000" pitchFamily="18" charset="-79"/>
                <a:ea typeface="Cardo" panose="02020600000000000000" pitchFamily="18" charset="-79"/>
                <a:cs typeface="Cardo" panose="02020600000000000000" pitchFamily="18" charset="-79"/>
              </a:rPr>
              <a:t>Input</a:t>
            </a:r>
          </a:p>
        </p:txBody>
      </p:sp>
      <p:sp>
        <p:nvSpPr>
          <p:cNvPr id="43" name="TextBox 7">
            <a:extLst>
              <a:ext uri="{FF2B5EF4-FFF2-40B4-BE49-F238E27FC236}">
                <a16:creationId xmlns:a16="http://schemas.microsoft.com/office/drawing/2014/main" id="{AD286BD2-3269-00DF-7EEC-A7414DC3307B}"/>
              </a:ext>
            </a:extLst>
          </p:cNvPr>
          <p:cNvSpPr txBox="1"/>
          <p:nvPr/>
        </p:nvSpPr>
        <p:spPr>
          <a:xfrm>
            <a:off x="203277" y="5735238"/>
            <a:ext cx="1333494" cy="553998"/>
          </a:xfrm>
          <a:prstGeom prst="rect">
            <a:avLst/>
          </a:prstGeom>
          <a:noFill/>
        </p:spPr>
        <p:txBody>
          <a:bodyPr wrap="square" rtlCol="0">
            <a:spAutoFit/>
          </a:bodyPr>
          <a:lstStyle/>
          <a:p>
            <a:pPr defTabSz="1371600">
              <a:buClrTx/>
            </a:pPr>
            <a:r>
              <a:rPr lang="en-IN" sz="3000" b="1" kern="1200" dirty="0">
                <a:solidFill>
                  <a:prstClr val="black"/>
                </a:solidFill>
                <a:latin typeface="Cardo" panose="02020600000000000000" pitchFamily="18" charset="-79"/>
                <a:ea typeface="Cardo" panose="02020600000000000000" pitchFamily="18" charset="-79"/>
                <a:cs typeface="Cardo" panose="02020600000000000000" pitchFamily="18" charset="-79"/>
              </a:rPr>
              <a:t>Focus</a:t>
            </a:r>
          </a:p>
        </p:txBody>
      </p:sp>
      <p:sp>
        <p:nvSpPr>
          <p:cNvPr id="44" name="TextBox 8">
            <a:extLst>
              <a:ext uri="{FF2B5EF4-FFF2-40B4-BE49-F238E27FC236}">
                <a16:creationId xmlns:a16="http://schemas.microsoft.com/office/drawing/2014/main" id="{35B84010-4DA8-3E9D-B9D8-E025BCFBCB70}"/>
              </a:ext>
            </a:extLst>
          </p:cNvPr>
          <p:cNvSpPr txBox="1"/>
          <p:nvPr/>
        </p:nvSpPr>
        <p:spPr>
          <a:xfrm>
            <a:off x="203278" y="7495879"/>
            <a:ext cx="1946363" cy="553998"/>
          </a:xfrm>
          <a:prstGeom prst="rect">
            <a:avLst/>
          </a:prstGeom>
          <a:noFill/>
        </p:spPr>
        <p:txBody>
          <a:bodyPr wrap="square" rtlCol="0">
            <a:spAutoFit/>
          </a:bodyPr>
          <a:lstStyle/>
          <a:p>
            <a:pPr defTabSz="1371600">
              <a:buClrTx/>
            </a:pPr>
            <a:r>
              <a:rPr lang="en-IN" sz="3000" b="1" kern="1200" dirty="0">
                <a:solidFill>
                  <a:prstClr val="black"/>
                </a:solidFill>
                <a:latin typeface="Cardo" panose="02020600000000000000" pitchFamily="18" charset="-79"/>
                <a:ea typeface="Cardo" panose="02020600000000000000" pitchFamily="18" charset="-79"/>
                <a:cs typeface="Cardo" panose="02020600000000000000" pitchFamily="18" charset="-79"/>
              </a:rPr>
              <a:t>Tools </a:t>
            </a:r>
          </a:p>
        </p:txBody>
      </p:sp>
      <p:sp>
        <p:nvSpPr>
          <p:cNvPr id="45" name="TextBox 9">
            <a:extLst>
              <a:ext uri="{FF2B5EF4-FFF2-40B4-BE49-F238E27FC236}">
                <a16:creationId xmlns:a16="http://schemas.microsoft.com/office/drawing/2014/main" id="{2BF71A87-3D08-2AC7-2CC0-37E6B6FD1EAD}"/>
              </a:ext>
            </a:extLst>
          </p:cNvPr>
          <p:cNvSpPr txBox="1"/>
          <p:nvPr/>
        </p:nvSpPr>
        <p:spPr>
          <a:xfrm>
            <a:off x="203277" y="8545503"/>
            <a:ext cx="2080539" cy="553998"/>
          </a:xfrm>
          <a:prstGeom prst="rect">
            <a:avLst/>
          </a:prstGeom>
          <a:noFill/>
        </p:spPr>
        <p:txBody>
          <a:bodyPr wrap="square" rtlCol="0">
            <a:spAutoFit/>
          </a:bodyPr>
          <a:lstStyle/>
          <a:p>
            <a:pPr defTabSz="1371600">
              <a:buClrTx/>
            </a:pPr>
            <a:r>
              <a:rPr lang="en-IN" sz="3000" b="1" kern="1200" dirty="0">
                <a:solidFill>
                  <a:schemeClr val="accent1">
                    <a:lumMod val="75000"/>
                  </a:schemeClr>
                </a:solidFill>
                <a:latin typeface="Cardo" panose="02020600000000000000" pitchFamily="18" charset="-79"/>
                <a:ea typeface="Cardo" panose="02020600000000000000" pitchFamily="18" charset="-79"/>
                <a:cs typeface="Cardo" panose="02020600000000000000" pitchFamily="18" charset="-79"/>
              </a:rPr>
              <a:t>Output</a:t>
            </a:r>
          </a:p>
        </p:txBody>
      </p:sp>
      <p:cxnSp>
        <p:nvCxnSpPr>
          <p:cNvPr id="46" name="Straight Connector 11">
            <a:extLst>
              <a:ext uri="{FF2B5EF4-FFF2-40B4-BE49-F238E27FC236}">
                <a16:creationId xmlns:a16="http://schemas.microsoft.com/office/drawing/2014/main" id="{05BCB385-94E1-39F9-9CC2-B475AD411C65}"/>
              </a:ext>
            </a:extLst>
          </p:cNvPr>
          <p:cNvCxnSpPr/>
          <p:nvPr/>
        </p:nvCxnSpPr>
        <p:spPr>
          <a:xfrm>
            <a:off x="-36000" y="5363947"/>
            <a:ext cx="12070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12">
            <a:extLst>
              <a:ext uri="{FF2B5EF4-FFF2-40B4-BE49-F238E27FC236}">
                <a16:creationId xmlns:a16="http://schemas.microsoft.com/office/drawing/2014/main" id="{B77CDDE7-B931-BF66-2F96-5F2C966CA908}"/>
              </a:ext>
            </a:extLst>
          </p:cNvPr>
          <p:cNvCxnSpPr/>
          <p:nvPr/>
        </p:nvCxnSpPr>
        <p:spPr>
          <a:xfrm>
            <a:off x="0" y="7350411"/>
            <a:ext cx="12070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13">
            <a:extLst>
              <a:ext uri="{FF2B5EF4-FFF2-40B4-BE49-F238E27FC236}">
                <a16:creationId xmlns:a16="http://schemas.microsoft.com/office/drawing/2014/main" id="{6E9C0D7E-37CF-D99A-26BC-AB6B20FB1C94}"/>
              </a:ext>
            </a:extLst>
          </p:cNvPr>
          <p:cNvCxnSpPr/>
          <p:nvPr/>
        </p:nvCxnSpPr>
        <p:spPr>
          <a:xfrm>
            <a:off x="-36000" y="8521485"/>
            <a:ext cx="12070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15">
            <a:extLst>
              <a:ext uri="{FF2B5EF4-FFF2-40B4-BE49-F238E27FC236}">
                <a16:creationId xmlns:a16="http://schemas.microsoft.com/office/drawing/2014/main" id="{10CE3606-AB5D-9771-2A81-E71B538CA14E}"/>
              </a:ext>
            </a:extLst>
          </p:cNvPr>
          <p:cNvCxnSpPr/>
          <p:nvPr/>
        </p:nvCxnSpPr>
        <p:spPr>
          <a:xfrm>
            <a:off x="2356155" y="4223001"/>
            <a:ext cx="0" cy="5111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16">
            <a:extLst>
              <a:ext uri="{FF2B5EF4-FFF2-40B4-BE49-F238E27FC236}">
                <a16:creationId xmlns:a16="http://schemas.microsoft.com/office/drawing/2014/main" id="{BE2D61AF-37F6-427C-A260-6E9A6FAB6DE4}"/>
              </a:ext>
            </a:extLst>
          </p:cNvPr>
          <p:cNvCxnSpPr/>
          <p:nvPr/>
        </p:nvCxnSpPr>
        <p:spPr>
          <a:xfrm>
            <a:off x="5563700" y="4223001"/>
            <a:ext cx="0" cy="5111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17">
            <a:extLst>
              <a:ext uri="{FF2B5EF4-FFF2-40B4-BE49-F238E27FC236}">
                <a16:creationId xmlns:a16="http://schemas.microsoft.com/office/drawing/2014/main" id="{16CB580F-EF3C-7F1D-2A4A-F1CC7C875C35}"/>
              </a:ext>
            </a:extLst>
          </p:cNvPr>
          <p:cNvCxnSpPr/>
          <p:nvPr/>
        </p:nvCxnSpPr>
        <p:spPr>
          <a:xfrm>
            <a:off x="8771244" y="4223001"/>
            <a:ext cx="0" cy="5111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18">
            <a:extLst>
              <a:ext uri="{FF2B5EF4-FFF2-40B4-BE49-F238E27FC236}">
                <a16:creationId xmlns:a16="http://schemas.microsoft.com/office/drawing/2014/main" id="{5E36B111-192A-CC51-08E0-D7023E4A87DD}"/>
              </a:ext>
            </a:extLst>
          </p:cNvPr>
          <p:cNvCxnSpPr/>
          <p:nvPr/>
        </p:nvCxnSpPr>
        <p:spPr>
          <a:xfrm>
            <a:off x="12010871" y="4223001"/>
            <a:ext cx="0" cy="5111711"/>
          </a:xfrm>
          <a:prstGeom prst="line">
            <a:avLst/>
          </a:prstGeom>
        </p:spPr>
        <p:style>
          <a:lnRef idx="1">
            <a:schemeClr val="accent1"/>
          </a:lnRef>
          <a:fillRef idx="0">
            <a:schemeClr val="accent1"/>
          </a:fillRef>
          <a:effectRef idx="0">
            <a:schemeClr val="accent1"/>
          </a:effectRef>
          <a:fontRef idx="minor">
            <a:schemeClr val="tx1"/>
          </a:fontRef>
        </p:style>
      </p:cxnSp>
      <p:sp>
        <p:nvSpPr>
          <p:cNvPr id="56" name="ZoneTexte 55">
            <a:extLst>
              <a:ext uri="{FF2B5EF4-FFF2-40B4-BE49-F238E27FC236}">
                <a16:creationId xmlns:a16="http://schemas.microsoft.com/office/drawing/2014/main" id="{83A42AE9-E581-231B-A3C3-D2C4D7F98B33}"/>
              </a:ext>
            </a:extLst>
          </p:cNvPr>
          <p:cNvSpPr txBox="1"/>
          <p:nvPr/>
        </p:nvSpPr>
        <p:spPr>
          <a:xfrm>
            <a:off x="8934010" y="4388559"/>
            <a:ext cx="3031077" cy="830997"/>
          </a:xfrm>
          <a:prstGeom prst="rect">
            <a:avLst/>
          </a:prstGeom>
          <a:noFill/>
        </p:spPr>
        <p:txBody>
          <a:bodyPr wrap="square" rtlCol="0">
            <a:spAutoFit/>
          </a:bodyPr>
          <a:lstStyle/>
          <a:p>
            <a:pPr marL="285750" indent="-285750">
              <a:buClr>
                <a:srgbClr val="00B050"/>
              </a:buClr>
              <a:buFont typeface="Wingdings" panose="05000000000000000000" pitchFamily="2" charset="2"/>
              <a:buChar char="§"/>
            </a:pPr>
            <a:r>
              <a:rPr lang="en-GB" sz="2400" dirty="0" err="1"/>
              <a:t>Résultats</a:t>
            </a:r>
            <a:r>
              <a:rPr lang="en-GB" sz="2400" dirty="0"/>
              <a:t>   </a:t>
            </a:r>
            <a:r>
              <a:rPr lang="en-GB" sz="2400" dirty="0" err="1"/>
              <a:t>interprétés</a:t>
            </a:r>
            <a:r>
              <a:rPr lang="en-GB" sz="2400" dirty="0"/>
              <a:t>.</a:t>
            </a:r>
            <a:endParaRPr lang="fr-FR" sz="2400" dirty="0"/>
          </a:p>
        </p:txBody>
      </p:sp>
      <p:sp>
        <p:nvSpPr>
          <p:cNvPr id="6" name="ZoneTexte 5">
            <a:extLst>
              <a:ext uri="{FF2B5EF4-FFF2-40B4-BE49-F238E27FC236}">
                <a16:creationId xmlns:a16="http://schemas.microsoft.com/office/drawing/2014/main" id="{10528C00-04E1-4298-6903-E3B4C126F287}"/>
              </a:ext>
            </a:extLst>
          </p:cNvPr>
          <p:cNvSpPr txBox="1"/>
          <p:nvPr/>
        </p:nvSpPr>
        <p:spPr>
          <a:xfrm>
            <a:off x="2465100" y="4327572"/>
            <a:ext cx="3009021" cy="830997"/>
          </a:xfrm>
          <a:prstGeom prst="rect">
            <a:avLst/>
          </a:prstGeom>
          <a:noFill/>
        </p:spPr>
        <p:txBody>
          <a:bodyPr wrap="square" rtlCol="0">
            <a:spAutoFit/>
          </a:bodyPr>
          <a:lstStyle/>
          <a:p>
            <a:pPr marL="285750" indent="-285750">
              <a:buClr>
                <a:srgbClr val="00B050"/>
              </a:buClr>
              <a:buFont typeface="Wingdings" panose="05000000000000000000" pitchFamily="2" charset="2"/>
              <a:buChar char="§"/>
            </a:pPr>
            <a:r>
              <a:rPr lang="en-GB" sz="2400" dirty="0"/>
              <a:t>3 </a:t>
            </a:r>
            <a:r>
              <a:rPr lang="en-GB" sz="2400" dirty="0" err="1"/>
              <a:t>DataFrame</a:t>
            </a:r>
            <a:r>
              <a:rPr lang="en-GB" sz="2400" dirty="0"/>
              <a:t> </a:t>
            </a:r>
            <a:r>
              <a:rPr lang="en-GB" sz="2400" dirty="0" err="1"/>
              <a:t>en</a:t>
            </a:r>
            <a:r>
              <a:rPr lang="en-GB" sz="2400" dirty="0"/>
              <a:t> format Parquets</a:t>
            </a:r>
            <a:endParaRPr lang="fr-FR" sz="2400" dirty="0"/>
          </a:p>
        </p:txBody>
      </p:sp>
      <p:sp>
        <p:nvSpPr>
          <p:cNvPr id="7" name="ZoneTexte 6">
            <a:extLst>
              <a:ext uri="{FF2B5EF4-FFF2-40B4-BE49-F238E27FC236}">
                <a16:creationId xmlns:a16="http://schemas.microsoft.com/office/drawing/2014/main" id="{D5D5C02B-2EF2-009D-CD88-B0C6B8F976A8}"/>
              </a:ext>
            </a:extLst>
          </p:cNvPr>
          <p:cNvSpPr txBox="1"/>
          <p:nvPr/>
        </p:nvSpPr>
        <p:spPr>
          <a:xfrm>
            <a:off x="2465100" y="8520094"/>
            <a:ext cx="3009021" cy="830997"/>
          </a:xfrm>
          <a:prstGeom prst="rect">
            <a:avLst/>
          </a:prstGeom>
          <a:noFill/>
        </p:spPr>
        <p:txBody>
          <a:bodyPr wrap="square" rtlCol="0">
            <a:spAutoFit/>
          </a:bodyPr>
          <a:lstStyle/>
          <a:p>
            <a:pPr marL="285750" indent="-285750">
              <a:buClr>
                <a:schemeClr val="accent1">
                  <a:lumMod val="75000"/>
                </a:schemeClr>
              </a:buClr>
              <a:buFont typeface="Wingdings" panose="05000000000000000000" pitchFamily="2" charset="2"/>
              <a:buChar char="§"/>
            </a:pPr>
            <a:r>
              <a:rPr lang="en-GB" sz="2400" dirty="0"/>
              <a:t>3  </a:t>
            </a:r>
            <a:r>
              <a:rPr lang="en-GB" sz="2400" dirty="0" err="1"/>
              <a:t>DataFrame</a:t>
            </a:r>
            <a:r>
              <a:rPr lang="en-GB" sz="2400" dirty="0"/>
              <a:t>  </a:t>
            </a:r>
            <a:r>
              <a:rPr lang="en-GB" sz="2400" dirty="0" err="1"/>
              <a:t>en</a:t>
            </a:r>
            <a:r>
              <a:rPr lang="en-GB" sz="2400" dirty="0"/>
              <a:t> format </a:t>
            </a:r>
            <a:r>
              <a:rPr lang="en-GB" sz="2400" b="1" dirty="0">
                <a:solidFill>
                  <a:srgbClr val="FFC000"/>
                </a:solidFill>
              </a:rPr>
              <a:t>Parquet</a:t>
            </a:r>
          </a:p>
        </p:txBody>
      </p:sp>
      <p:sp>
        <p:nvSpPr>
          <p:cNvPr id="9" name="ZoneTexte 8">
            <a:extLst>
              <a:ext uri="{FF2B5EF4-FFF2-40B4-BE49-F238E27FC236}">
                <a16:creationId xmlns:a16="http://schemas.microsoft.com/office/drawing/2014/main" id="{F9BEF816-4C9F-BE08-7610-80BE64737BFE}"/>
              </a:ext>
            </a:extLst>
          </p:cNvPr>
          <p:cNvSpPr txBox="1"/>
          <p:nvPr/>
        </p:nvSpPr>
        <p:spPr>
          <a:xfrm>
            <a:off x="2336607" y="4977919"/>
            <a:ext cx="3419084" cy="2462213"/>
          </a:xfrm>
          <a:prstGeom prst="rect">
            <a:avLst/>
          </a:prstGeom>
          <a:noFill/>
        </p:spPr>
        <p:txBody>
          <a:bodyPr wrap="square" rtlCol="0">
            <a:spAutoFit/>
          </a:bodyPr>
          <a:lstStyle/>
          <a:p>
            <a:pPr marL="342900" indent="-342900">
              <a:buClr>
                <a:srgbClr val="FF0000"/>
              </a:buClr>
              <a:buFont typeface="Wingdings" panose="05000000000000000000" pitchFamily="2" charset="2"/>
              <a:buChar char="§"/>
            </a:pPr>
            <a:endParaRPr lang="en-GB" sz="2200" b="1" dirty="0"/>
          </a:p>
          <a:p>
            <a:pPr marL="342900" indent="-342900">
              <a:buClr>
                <a:srgbClr val="FF0000"/>
              </a:buClr>
              <a:buFont typeface="Wingdings" panose="05000000000000000000" pitchFamily="2" charset="2"/>
              <a:buChar char="§"/>
            </a:pPr>
            <a:r>
              <a:rPr lang="en-GB" sz="2200" b="1" dirty="0"/>
              <a:t>Explorer au cous de </a:t>
            </a:r>
            <a:r>
              <a:rPr lang="en-GB" sz="2200" b="1" dirty="0" err="1"/>
              <a:t>l’année</a:t>
            </a:r>
            <a:r>
              <a:rPr lang="en-GB" sz="2200" b="1" dirty="0"/>
              <a:t>.</a:t>
            </a:r>
          </a:p>
          <a:p>
            <a:pPr marL="342900" indent="-342900">
              <a:buClr>
                <a:srgbClr val="FF0000"/>
              </a:buClr>
              <a:buFont typeface="Wingdings" panose="05000000000000000000" pitchFamily="2" charset="2"/>
              <a:buChar char="§"/>
            </a:pPr>
            <a:r>
              <a:rPr lang="en-GB" sz="2200" b="1" dirty="0"/>
              <a:t>Visualiser </a:t>
            </a:r>
            <a:r>
              <a:rPr lang="en-GB" sz="2200" b="1" dirty="0" err="1"/>
              <a:t>en</a:t>
            </a:r>
            <a:r>
              <a:rPr lang="en-GB" sz="2200" b="1" dirty="0"/>
              <a:t> </a:t>
            </a:r>
            <a:r>
              <a:rPr lang="en-GB" sz="2200" b="1" dirty="0" err="1"/>
              <a:t>cartes</a:t>
            </a:r>
            <a:r>
              <a:rPr lang="en-GB" sz="2200" b="1" dirty="0"/>
              <a:t>.</a:t>
            </a:r>
          </a:p>
          <a:p>
            <a:pPr marL="342900" indent="-342900">
              <a:buClr>
                <a:srgbClr val="FF0000"/>
              </a:buClr>
              <a:buFont typeface="Wingdings" panose="05000000000000000000" pitchFamily="2" charset="2"/>
              <a:buChar char="§"/>
            </a:pPr>
            <a:r>
              <a:rPr lang="en-GB" sz="2200" b="1" dirty="0"/>
              <a:t>Tests </a:t>
            </a:r>
            <a:r>
              <a:rPr lang="en-GB" sz="2200" b="1" dirty="0" err="1"/>
              <a:t>statistiques</a:t>
            </a:r>
            <a:r>
              <a:rPr lang="en-GB" sz="2200" b="1" dirty="0"/>
              <a:t>, </a:t>
            </a:r>
            <a:r>
              <a:rPr lang="en-GB" sz="2200" b="1" dirty="0" err="1"/>
              <a:t>etuder</a:t>
            </a:r>
            <a:r>
              <a:rPr lang="en-GB" sz="2200" b="1" dirty="0"/>
              <a:t> dispersion et ACP.</a:t>
            </a:r>
          </a:p>
        </p:txBody>
      </p:sp>
      <p:sp>
        <p:nvSpPr>
          <p:cNvPr id="10" name="ZoneTexte 9">
            <a:extLst>
              <a:ext uri="{FF2B5EF4-FFF2-40B4-BE49-F238E27FC236}">
                <a16:creationId xmlns:a16="http://schemas.microsoft.com/office/drawing/2014/main" id="{FDA8111D-943C-DE0A-8976-A94960CFA260}"/>
              </a:ext>
            </a:extLst>
          </p:cNvPr>
          <p:cNvSpPr txBox="1"/>
          <p:nvPr/>
        </p:nvSpPr>
        <p:spPr>
          <a:xfrm>
            <a:off x="5713631" y="4319552"/>
            <a:ext cx="3009021" cy="830997"/>
          </a:xfrm>
          <a:prstGeom prst="rect">
            <a:avLst/>
          </a:prstGeom>
          <a:noFill/>
        </p:spPr>
        <p:txBody>
          <a:bodyPr wrap="square" rtlCol="0">
            <a:spAutoFit/>
          </a:bodyPr>
          <a:lstStyle/>
          <a:p>
            <a:pPr marL="285750" indent="-285750">
              <a:buClr>
                <a:srgbClr val="00B050"/>
              </a:buClr>
              <a:buFont typeface="Wingdings" panose="05000000000000000000" pitchFamily="2" charset="2"/>
              <a:buChar char="§"/>
            </a:pPr>
            <a:r>
              <a:rPr lang="en-GB" sz="2400" dirty="0" err="1"/>
              <a:t>Résultats</a:t>
            </a:r>
            <a:r>
              <a:rPr lang="en-GB" sz="2400" dirty="0"/>
              <a:t> </a:t>
            </a:r>
            <a:r>
              <a:rPr lang="en-GB" sz="2400" dirty="0" err="1"/>
              <a:t>d’analyses</a:t>
            </a:r>
            <a:endParaRPr lang="fr-FR" sz="2400" dirty="0"/>
          </a:p>
        </p:txBody>
      </p:sp>
      <p:sp>
        <p:nvSpPr>
          <p:cNvPr id="11" name="ZoneTexte 10">
            <a:extLst>
              <a:ext uri="{FF2B5EF4-FFF2-40B4-BE49-F238E27FC236}">
                <a16:creationId xmlns:a16="http://schemas.microsoft.com/office/drawing/2014/main" id="{B61546BE-4B08-F28E-1364-41C412490398}"/>
              </a:ext>
            </a:extLst>
          </p:cNvPr>
          <p:cNvSpPr txBox="1"/>
          <p:nvPr/>
        </p:nvSpPr>
        <p:spPr>
          <a:xfrm>
            <a:off x="5713631" y="8512074"/>
            <a:ext cx="3009021" cy="830997"/>
          </a:xfrm>
          <a:prstGeom prst="rect">
            <a:avLst/>
          </a:prstGeom>
          <a:noFill/>
        </p:spPr>
        <p:txBody>
          <a:bodyPr wrap="square" rtlCol="0">
            <a:spAutoFit/>
          </a:bodyPr>
          <a:lstStyle/>
          <a:p>
            <a:pPr marL="285750" indent="-285750">
              <a:buClr>
                <a:schemeClr val="accent1">
                  <a:lumMod val="75000"/>
                </a:schemeClr>
              </a:buClr>
              <a:buFont typeface="Wingdings" panose="05000000000000000000" pitchFamily="2" charset="2"/>
              <a:buChar char="§"/>
            </a:pPr>
            <a:r>
              <a:rPr lang="en-GB" sz="2400" dirty="0"/>
              <a:t>3  </a:t>
            </a:r>
            <a:r>
              <a:rPr lang="en-GB" sz="2400" dirty="0" err="1"/>
              <a:t>DataFra</a:t>
            </a:r>
            <a:r>
              <a:rPr lang="en-GB" sz="2400" b="1" dirty="0" err="1"/>
              <a:t>m</a:t>
            </a:r>
            <a:r>
              <a:rPr lang="en-GB" sz="2400" dirty="0" err="1"/>
              <a:t>e</a:t>
            </a:r>
            <a:r>
              <a:rPr lang="en-GB" sz="2400" dirty="0"/>
              <a:t>  </a:t>
            </a:r>
            <a:r>
              <a:rPr lang="en-GB" sz="2400" dirty="0" err="1"/>
              <a:t>en</a:t>
            </a:r>
            <a:r>
              <a:rPr lang="en-GB" sz="2400" dirty="0"/>
              <a:t> format </a:t>
            </a:r>
            <a:r>
              <a:rPr lang="en-GB" sz="2400" b="1" dirty="0">
                <a:solidFill>
                  <a:srgbClr val="FFC000"/>
                </a:solidFill>
              </a:rPr>
              <a:t>Parquet</a:t>
            </a:r>
          </a:p>
        </p:txBody>
      </p:sp>
      <p:sp>
        <p:nvSpPr>
          <p:cNvPr id="13" name="ZoneTexte 12">
            <a:extLst>
              <a:ext uri="{FF2B5EF4-FFF2-40B4-BE49-F238E27FC236}">
                <a16:creationId xmlns:a16="http://schemas.microsoft.com/office/drawing/2014/main" id="{0532FEEF-DD88-6417-7EB4-C4659CB97FBD}"/>
              </a:ext>
            </a:extLst>
          </p:cNvPr>
          <p:cNvSpPr txBox="1"/>
          <p:nvPr/>
        </p:nvSpPr>
        <p:spPr>
          <a:xfrm>
            <a:off x="5649306" y="4969899"/>
            <a:ext cx="3419084" cy="2800767"/>
          </a:xfrm>
          <a:prstGeom prst="rect">
            <a:avLst/>
          </a:prstGeom>
          <a:noFill/>
        </p:spPr>
        <p:txBody>
          <a:bodyPr wrap="square" rtlCol="0">
            <a:spAutoFit/>
          </a:bodyPr>
          <a:lstStyle/>
          <a:p>
            <a:pPr marL="342900" indent="-342900">
              <a:buClr>
                <a:srgbClr val="FF0000"/>
              </a:buClr>
              <a:buFont typeface="Wingdings" panose="05000000000000000000" pitchFamily="2" charset="2"/>
              <a:buChar char="§"/>
            </a:pPr>
            <a:endParaRPr lang="en-GB" sz="2200" b="1" dirty="0"/>
          </a:p>
          <a:p>
            <a:pPr marL="342900" indent="-342900">
              <a:buClr>
                <a:srgbClr val="FF0000"/>
              </a:buClr>
              <a:buFont typeface="Wingdings" panose="05000000000000000000" pitchFamily="2" charset="2"/>
              <a:buChar char="§"/>
            </a:pPr>
            <a:r>
              <a:rPr lang="en-GB" sz="2200" b="1" dirty="0"/>
              <a:t>Se </a:t>
            </a:r>
            <a:r>
              <a:rPr lang="en-GB" sz="2200" b="1" dirty="0" err="1"/>
              <a:t>rassurer</a:t>
            </a:r>
            <a:r>
              <a:rPr lang="en-GB" sz="2200" b="1" dirty="0"/>
              <a:t> de la coherence des </a:t>
            </a:r>
            <a:r>
              <a:rPr lang="en-GB" sz="2200" b="1" dirty="0" err="1"/>
              <a:t>resultats</a:t>
            </a:r>
            <a:r>
              <a:rPr lang="en-GB" sz="2200" b="1" dirty="0"/>
              <a:t>.</a:t>
            </a:r>
          </a:p>
          <a:p>
            <a:pPr marL="342900" indent="-342900">
              <a:buClr>
                <a:srgbClr val="FF0000"/>
              </a:buClr>
              <a:buFont typeface="Wingdings" panose="05000000000000000000" pitchFamily="2" charset="2"/>
              <a:buChar char="§"/>
            </a:pPr>
            <a:r>
              <a:rPr lang="en-GB" sz="2200" b="1" dirty="0"/>
              <a:t>Significations?</a:t>
            </a:r>
          </a:p>
          <a:p>
            <a:pPr marL="342900" indent="-342900">
              <a:buClr>
                <a:srgbClr val="FF0000"/>
              </a:buClr>
              <a:buFont typeface="Wingdings" panose="05000000000000000000" pitchFamily="2" charset="2"/>
              <a:buChar char="§"/>
            </a:pPr>
            <a:r>
              <a:rPr lang="en-GB" sz="2200" b="1" dirty="0"/>
              <a:t>Confronter avec la </a:t>
            </a:r>
            <a:r>
              <a:rPr lang="en-GB" sz="2200" b="1" dirty="0" err="1"/>
              <a:t>réalité</a:t>
            </a:r>
            <a:r>
              <a:rPr lang="en-GB" sz="2200" b="1" dirty="0"/>
              <a:t>.</a:t>
            </a:r>
          </a:p>
          <a:p>
            <a:pPr marL="342900" indent="-342900">
              <a:buClr>
                <a:srgbClr val="FF0000"/>
              </a:buClr>
              <a:buFont typeface="Wingdings" panose="05000000000000000000" pitchFamily="2" charset="2"/>
              <a:buChar char="§"/>
            </a:pPr>
            <a:endParaRPr lang="en-GB" sz="2200" b="1" dirty="0"/>
          </a:p>
        </p:txBody>
      </p:sp>
      <p:pic>
        <p:nvPicPr>
          <p:cNvPr id="14" name="Picture 2" descr="Microsoft's Power BI app updates on Windows 10, iOS, and Android with a ...">
            <a:extLst>
              <a:ext uri="{FF2B5EF4-FFF2-40B4-BE49-F238E27FC236}">
                <a16:creationId xmlns:a16="http://schemas.microsoft.com/office/drawing/2014/main" id="{AC624792-DE46-B3B8-ADF5-CC35B54ACD5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533380" y="7558856"/>
            <a:ext cx="966955" cy="7241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Understanding Basic Formulas in Microsoft Excel 2013 - Resolve I.T.">
            <a:extLst>
              <a:ext uri="{FF2B5EF4-FFF2-40B4-BE49-F238E27FC236}">
                <a16:creationId xmlns:a16="http://schemas.microsoft.com/office/drawing/2014/main" id="{F32D75E3-2BC4-1DA9-1EC6-0F8AF1C2C0D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3882" y="7612246"/>
            <a:ext cx="700447" cy="70044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4E81668-0931-6832-9221-F449B2E052B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24359" y="7436131"/>
            <a:ext cx="911730" cy="91173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8BA1FA2F-DA43-DB4C-282D-2C91A9E3899F}"/>
              </a:ext>
            </a:extLst>
          </p:cNvPr>
          <p:cNvSpPr txBox="1"/>
          <p:nvPr/>
        </p:nvSpPr>
        <p:spPr>
          <a:xfrm>
            <a:off x="8928602" y="5088909"/>
            <a:ext cx="3419084" cy="2123658"/>
          </a:xfrm>
          <a:prstGeom prst="rect">
            <a:avLst/>
          </a:prstGeom>
          <a:noFill/>
        </p:spPr>
        <p:txBody>
          <a:bodyPr wrap="square" rtlCol="0">
            <a:spAutoFit/>
          </a:bodyPr>
          <a:lstStyle/>
          <a:p>
            <a:pPr marL="342900" indent="-342900">
              <a:buClr>
                <a:srgbClr val="FF0000"/>
              </a:buClr>
              <a:buFont typeface="Wingdings" panose="05000000000000000000" pitchFamily="2" charset="2"/>
              <a:buChar char="§"/>
            </a:pPr>
            <a:endParaRPr lang="en-GB" sz="2200" b="1" dirty="0"/>
          </a:p>
          <a:p>
            <a:pPr marL="342900" indent="-342900">
              <a:buClr>
                <a:srgbClr val="FF0000"/>
              </a:buClr>
              <a:buFont typeface="Wingdings" panose="05000000000000000000" pitchFamily="2" charset="2"/>
              <a:buChar char="§"/>
            </a:pPr>
            <a:r>
              <a:rPr lang="en-GB" sz="2200" b="1" dirty="0"/>
              <a:t>Vulgariser les </a:t>
            </a:r>
            <a:r>
              <a:rPr lang="en-GB" sz="2200" b="1" dirty="0" err="1"/>
              <a:t>résultats</a:t>
            </a:r>
            <a:r>
              <a:rPr lang="en-GB" sz="2200" b="1" dirty="0"/>
              <a:t> </a:t>
            </a:r>
            <a:r>
              <a:rPr lang="en-GB" sz="2200" b="1" dirty="0" err="1"/>
              <a:t>d’intemettre</a:t>
            </a:r>
            <a:r>
              <a:rPr lang="en-GB" sz="2200" b="1" dirty="0"/>
              <a:t> sous format comprehensible et </a:t>
            </a:r>
            <a:r>
              <a:rPr lang="en-GB" sz="2200" b="1" dirty="0" err="1"/>
              <a:t>attarayant</a:t>
            </a:r>
            <a:r>
              <a:rPr lang="en-GB" sz="2200" b="1" dirty="0"/>
              <a:t>.</a:t>
            </a:r>
          </a:p>
        </p:txBody>
      </p:sp>
      <p:pic>
        <p:nvPicPr>
          <p:cNvPr id="2052" name="Picture 4">
            <a:extLst>
              <a:ext uri="{FF2B5EF4-FFF2-40B4-BE49-F238E27FC236}">
                <a16:creationId xmlns:a16="http://schemas.microsoft.com/office/drawing/2014/main" id="{BF6D160A-20E1-B71F-F5A8-929E79BDFCD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83331" y="7657845"/>
            <a:ext cx="645718" cy="64571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179B4033-163A-86E6-C038-26096BFEE13E}"/>
              </a:ext>
            </a:extLst>
          </p:cNvPr>
          <p:cNvSpPr txBox="1"/>
          <p:nvPr/>
        </p:nvSpPr>
        <p:spPr>
          <a:xfrm>
            <a:off x="8992152" y="8637382"/>
            <a:ext cx="3009021" cy="830997"/>
          </a:xfrm>
          <a:prstGeom prst="rect">
            <a:avLst/>
          </a:prstGeom>
          <a:noFill/>
        </p:spPr>
        <p:txBody>
          <a:bodyPr wrap="square" rtlCol="0">
            <a:spAutoFit/>
          </a:bodyPr>
          <a:lstStyle/>
          <a:p>
            <a:pPr marL="285750" indent="-285750">
              <a:buClr>
                <a:schemeClr val="accent1">
                  <a:lumMod val="75000"/>
                </a:schemeClr>
              </a:buClr>
              <a:buFont typeface="Wingdings" panose="05000000000000000000" pitchFamily="2" charset="2"/>
              <a:buChar char="§"/>
            </a:pPr>
            <a:r>
              <a:rPr lang="en-GB" sz="2400" dirty="0"/>
              <a:t>Dashboard et Rapport</a:t>
            </a:r>
          </a:p>
        </p:txBody>
      </p:sp>
    </p:spTree>
    <p:extLst>
      <p:ext uri="{BB962C8B-B14F-4D97-AF65-F5344CB8AC3E}">
        <p14:creationId xmlns:p14="http://schemas.microsoft.com/office/powerpoint/2010/main" val="312110904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208d49cec94_0_1113"/>
          <p:cNvSpPr txBox="1"/>
          <p:nvPr/>
        </p:nvSpPr>
        <p:spPr>
          <a:xfrm>
            <a:off x="354020" y="149572"/>
            <a:ext cx="16474800" cy="1071062"/>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4800" b="1" dirty="0">
                <a:solidFill>
                  <a:srgbClr val="2A4B56"/>
                </a:solidFill>
                <a:latin typeface="Fira Sans"/>
                <a:ea typeface="Fira Sans"/>
                <a:cs typeface="Fira Sans"/>
                <a:sym typeface="Fira Sans"/>
              </a:rPr>
              <a:t>Pipeline des </a:t>
            </a:r>
            <a:r>
              <a:rPr lang="en-GB" sz="4800" b="1" dirty="0" err="1">
                <a:solidFill>
                  <a:srgbClr val="2A4B56"/>
                </a:solidFill>
                <a:latin typeface="Fira Sans"/>
                <a:ea typeface="Fira Sans"/>
                <a:cs typeface="Fira Sans"/>
                <a:sym typeface="Fira Sans"/>
              </a:rPr>
              <a:t>données</a:t>
            </a:r>
            <a:r>
              <a:rPr lang="en-GB" sz="4800" b="1" dirty="0">
                <a:solidFill>
                  <a:srgbClr val="2A4B56"/>
                </a:solidFill>
                <a:latin typeface="Fira Sans"/>
                <a:ea typeface="Fira Sans"/>
                <a:cs typeface="Fira Sans"/>
                <a:sym typeface="Fira Sans"/>
              </a:rPr>
              <a:t> </a:t>
            </a:r>
            <a:r>
              <a:rPr lang="en-GB" sz="4800" b="1" dirty="0" err="1">
                <a:solidFill>
                  <a:srgbClr val="2A4B56"/>
                </a:solidFill>
                <a:latin typeface="Fira Sans"/>
                <a:ea typeface="Fira Sans"/>
                <a:cs typeface="Fira Sans"/>
                <a:sym typeface="Fira Sans"/>
              </a:rPr>
              <a:t>selon</a:t>
            </a:r>
            <a:r>
              <a:rPr lang="en-GB" sz="4800" b="1" dirty="0">
                <a:solidFill>
                  <a:srgbClr val="2A4B56"/>
                </a:solidFill>
                <a:latin typeface="Fira Sans"/>
                <a:ea typeface="Fira Sans"/>
                <a:cs typeface="Fira Sans"/>
                <a:sym typeface="Fira Sans"/>
              </a:rPr>
              <a:t> </a:t>
            </a:r>
            <a:r>
              <a:rPr lang="en-GB" sz="4800" b="1" dirty="0" err="1">
                <a:solidFill>
                  <a:srgbClr val="2A4B56"/>
                </a:solidFill>
                <a:latin typeface="Fira Sans"/>
                <a:ea typeface="Fira Sans"/>
                <a:cs typeface="Fira Sans"/>
                <a:sym typeface="Fira Sans"/>
              </a:rPr>
              <a:t>l’Architecture</a:t>
            </a:r>
            <a:r>
              <a:rPr lang="en-GB" sz="4800" b="1" dirty="0">
                <a:solidFill>
                  <a:srgbClr val="2A4B56"/>
                </a:solidFill>
                <a:latin typeface="Fira Sans"/>
                <a:ea typeface="Fira Sans"/>
                <a:cs typeface="Fira Sans"/>
                <a:sym typeface="Fira Sans"/>
              </a:rPr>
              <a:t> Apache Spark</a:t>
            </a:r>
            <a:endParaRPr sz="4800" b="1" i="0" u="none" strike="noStrike" cap="none" dirty="0">
              <a:solidFill>
                <a:srgbClr val="2A4B56"/>
              </a:solidFill>
              <a:latin typeface="Fira Sans"/>
              <a:ea typeface="Fira Sans"/>
              <a:cs typeface="Fira Sans"/>
              <a:sym typeface="Fira Sans"/>
            </a:endParaRPr>
          </a:p>
        </p:txBody>
      </p:sp>
      <p:sp>
        <p:nvSpPr>
          <p:cNvPr id="463" name="Google Shape;463;g208d49cec94_0_1113"/>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4" name="Google Shape;464;g208d49cec94_0_1113"/>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5" name="Google Shape;465;g208d49cec94_0_1113"/>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4</a:t>
            </a:r>
            <a:endParaRPr sz="3600" b="1" i="0" u="none" strike="noStrike" cap="none">
              <a:solidFill>
                <a:srgbClr val="D98A23"/>
              </a:solidFill>
              <a:latin typeface="Alegreya Sans SC"/>
              <a:ea typeface="Alegreya Sans SC"/>
              <a:cs typeface="Alegreya Sans SC"/>
              <a:sym typeface="Alegreya Sans SC"/>
            </a:endParaRPr>
          </a:p>
        </p:txBody>
      </p:sp>
      <p:cxnSp>
        <p:nvCxnSpPr>
          <p:cNvPr id="466" name="Google Shape;466;g208d49cec94_0_1113"/>
          <p:cNvCxnSpPr>
            <a:endCxn id="467" idx="0"/>
          </p:cNvCxnSpPr>
          <p:nvPr/>
        </p:nvCxnSpPr>
        <p:spPr>
          <a:xfrm>
            <a:off x="11260252" y="5850005"/>
            <a:ext cx="0" cy="501300"/>
          </a:xfrm>
          <a:prstGeom prst="straightConnector1">
            <a:avLst/>
          </a:prstGeom>
          <a:noFill/>
          <a:ln w="28575" cap="flat" cmpd="sng">
            <a:solidFill>
              <a:srgbClr val="858585"/>
            </a:solidFill>
            <a:prstDash val="solid"/>
            <a:round/>
            <a:headEnd type="oval" w="med" len="med"/>
            <a:tailEnd type="oval" w="med" len="med"/>
          </a:ln>
        </p:spPr>
      </p:cxnSp>
      <p:sp>
        <p:nvSpPr>
          <p:cNvPr id="468" name="Google Shape;468;g208d49cec94_0_1113"/>
          <p:cNvSpPr/>
          <p:nvPr/>
        </p:nvSpPr>
        <p:spPr>
          <a:xfrm>
            <a:off x="4928260" y="3686250"/>
            <a:ext cx="5052600" cy="61767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g208d49cec94_0_1113"/>
          <p:cNvSpPr/>
          <p:nvPr/>
        </p:nvSpPr>
        <p:spPr>
          <a:xfrm>
            <a:off x="10738402" y="6351305"/>
            <a:ext cx="1043700" cy="846600"/>
          </a:xfrm>
          <a:prstGeom prst="diamond">
            <a:avLst/>
          </a:prstGeom>
          <a:solidFill>
            <a:srgbClr val="D98A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9" name="Google Shape;469;g208d49cec94_0_1113"/>
          <p:cNvSpPr/>
          <p:nvPr/>
        </p:nvSpPr>
        <p:spPr>
          <a:xfrm>
            <a:off x="5043352" y="455432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Nettoyage</a:t>
            </a:r>
            <a:endParaRPr sz="2000">
              <a:latin typeface="Calibri"/>
              <a:ea typeface="Calibri"/>
              <a:cs typeface="Calibri"/>
              <a:sym typeface="Calibri"/>
            </a:endParaRPr>
          </a:p>
        </p:txBody>
      </p:sp>
      <p:sp>
        <p:nvSpPr>
          <p:cNvPr id="470" name="Google Shape;470;g208d49cec94_0_1113"/>
          <p:cNvSpPr/>
          <p:nvPr/>
        </p:nvSpPr>
        <p:spPr>
          <a:xfrm>
            <a:off x="258429" y="7990104"/>
            <a:ext cx="22206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Data Brute</a:t>
            </a:r>
            <a:endParaRPr sz="2000">
              <a:latin typeface="Calibri"/>
              <a:ea typeface="Calibri"/>
              <a:cs typeface="Calibri"/>
              <a:sym typeface="Calibri"/>
            </a:endParaRPr>
          </a:p>
        </p:txBody>
      </p:sp>
      <p:pic>
        <p:nvPicPr>
          <p:cNvPr id="471" name="Google Shape;471;g208d49cec94_0_1113"/>
          <p:cNvPicPr preferRelativeResize="0"/>
          <p:nvPr/>
        </p:nvPicPr>
        <p:blipFill>
          <a:blip r:embed="rId3">
            <a:alphaModFix/>
          </a:blip>
          <a:stretch>
            <a:fillRect/>
          </a:stretch>
        </p:blipFill>
        <p:spPr>
          <a:xfrm>
            <a:off x="730701" y="5226661"/>
            <a:ext cx="776909" cy="757040"/>
          </a:xfrm>
          <a:prstGeom prst="rect">
            <a:avLst/>
          </a:prstGeom>
          <a:noFill/>
          <a:ln>
            <a:noFill/>
          </a:ln>
        </p:spPr>
      </p:pic>
      <p:pic>
        <p:nvPicPr>
          <p:cNvPr id="472" name="Google Shape;472;g208d49cec94_0_1113"/>
          <p:cNvPicPr preferRelativeResize="0"/>
          <p:nvPr/>
        </p:nvPicPr>
        <p:blipFill>
          <a:blip r:embed="rId3">
            <a:alphaModFix/>
          </a:blip>
          <a:stretch>
            <a:fillRect/>
          </a:stretch>
        </p:blipFill>
        <p:spPr>
          <a:xfrm>
            <a:off x="1556359" y="5234008"/>
            <a:ext cx="776909" cy="757026"/>
          </a:xfrm>
          <a:prstGeom prst="rect">
            <a:avLst/>
          </a:prstGeom>
          <a:noFill/>
          <a:ln>
            <a:noFill/>
          </a:ln>
        </p:spPr>
      </p:pic>
      <p:pic>
        <p:nvPicPr>
          <p:cNvPr id="473" name="Google Shape;473;g208d49cec94_0_1113"/>
          <p:cNvPicPr preferRelativeResize="0"/>
          <p:nvPr/>
        </p:nvPicPr>
        <p:blipFill>
          <a:blip r:embed="rId3">
            <a:alphaModFix/>
          </a:blip>
          <a:stretch>
            <a:fillRect/>
          </a:stretch>
        </p:blipFill>
        <p:spPr>
          <a:xfrm>
            <a:off x="302837" y="6017576"/>
            <a:ext cx="776909" cy="757026"/>
          </a:xfrm>
          <a:prstGeom prst="rect">
            <a:avLst/>
          </a:prstGeom>
          <a:noFill/>
          <a:ln>
            <a:noFill/>
          </a:ln>
        </p:spPr>
      </p:pic>
      <p:sp>
        <p:nvSpPr>
          <p:cNvPr id="474" name="Google Shape;474;g208d49cec94_0_1113"/>
          <p:cNvSpPr/>
          <p:nvPr/>
        </p:nvSpPr>
        <p:spPr>
          <a:xfrm>
            <a:off x="5952277" y="612052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Selection</a:t>
            </a:r>
            <a:endParaRPr sz="2000">
              <a:latin typeface="Calibri"/>
              <a:ea typeface="Calibri"/>
              <a:cs typeface="Calibri"/>
              <a:sym typeface="Calibri"/>
            </a:endParaRPr>
          </a:p>
        </p:txBody>
      </p:sp>
      <p:sp>
        <p:nvSpPr>
          <p:cNvPr id="475" name="Google Shape;475;g208d49cec94_0_1113"/>
          <p:cNvSpPr/>
          <p:nvPr/>
        </p:nvSpPr>
        <p:spPr>
          <a:xfrm>
            <a:off x="6840502" y="7686725"/>
            <a:ext cx="29058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Mise en forme</a:t>
            </a:r>
            <a:endParaRPr sz="2000">
              <a:latin typeface="Calibri"/>
              <a:ea typeface="Calibri"/>
              <a:cs typeface="Calibri"/>
              <a:sym typeface="Calibri"/>
            </a:endParaRPr>
          </a:p>
        </p:txBody>
      </p:sp>
      <p:cxnSp>
        <p:nvCxnSpPr>
          <p:cNvPr id="476" name="Google Shape;476;g208d49cec94_0_1113"/>
          <p:cNvCxnSpPr>
            <a:stCxn id="469" idx="2"/>
            <a:endCxn id="474" idx="0"/>
          </p:cNvCxnSpPr>
          <p:nvPr/>
        </p:nvCxnSpPr>
        <p:spPr>
          <a:xfrm rot="-5400000" flipH="1">
            <a:off x="6391552" y="5195125"/>
            <a:ext cx="942000" cy="909000"/>
          </a:xfrm>
          <a:prstGeom prst="bentConnector3">
            <a:avLst>
              <a:gd name="adj1" fmla="val 49995"/>
            </a:avLst>
          </a:prstGeom>
          <a:noFill/>
          <a:ln w="9525" cap="flat" cmpd="sng">
            <a:solidFill>
              <a:schemeClr val="accent6"/>
            </a:solidFill>
            <a:prstDash val="solid"/>
            <a:round/>
            <a:headEnd type="none" w="med" len="med"/>
            <a:tailEnd type="stealth" w="med" len="med"/>
          </a:ln>
        </p:spPr>
      </p:cxnSp>
      <p:cxnSp>
        <p:nvCxnSpPr>
          <p:cNvPr id="477" name="Google Shape;477;g208d49cec94_0_1113"/>
          <p:cNvCxnSpPr>
            <a:stCxn id="474" idx="2"/>
            <a:endCxn id="475" idx="0"/>
          </p:cNvCxnSpPr>
          <p:nvPr/>
        </p:nvCxnSpPr>
        <p:spPr>
          <a:xfrm rot="-5400000" flipH="1">
            <a:off x="7334227" y="6727575"/>
            <a:ext cx="942000" cy="976500"/>
          </a:xfrm>
          <a:prstGeom prst="bentConnector3">
            <a:avLst>
              <a:gd name="adj1" fmla="val 49995"/>
            </a:avLst>
          </a:prstGeom>
          <a:noFill/>
          <a:ln w="9525" cap="flat" cmpd="sng">
            <a:solidFill>
              <a:schemeClr val="accent6"/>
            </a:solidFill>
            <a:prstDash val="solid"/>
            <a:round/>
            <a:headEnd type="none" w="med" len="med"/>
            <a:tailEnd type="stealth" w="med" len="med"/>
          </a:ln>
        </p:spPr>
      </p:cxnSp>
      <p:pic>
        <p:nvPicPr>
          <p:cNvPr id="478" name="Google Shape;478;g208d49cec94_0_1113"/>
          <p:cNvPicPr preferRelativeResize="0"/>
          <p:nvPr/>
        </p:nvPicPr>
        <p:blipFill>
          <a:blip r:embed="rId4">
            <a:alphaModFix/>
          </a:blip>
          <a:stretch>
            <a:fillRect/>
          </a:stretch>
        </p:blipFill>
        <p:spPr>
          <a:xfrm>
            <a:off x="10361926" y="4017202"/>
            <a:ext cx="1796650" cy="1788735"/>
          </a:xfrm>
          <a:prstGeom prst="rect">
            <a:avLst/>
          </a:prstGeom>
          <a:noFill/>
          <a:ln>
            <a:noFill/>
          </a:ln>
        </p:spPr>
      </p:pic>
      <p:sp>
        <p:nvSpPr>
          <p:cNvPr id="479" name="Google Shape;479;g208d49cec94_0_1113"/>
          <p:cNvSpPr/>
          <p:nvPr/>
        </p:nvSpPr>
        <p:spPr>
          <a:xfrm>
            <a:off x="12603810" y="3686575"/>
            <a:ext cx="5052600" cy="61767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g208d49cec94_0_1113"/>
          <p:cNvSpPr/>
          <p:nvPr/>
        </p:nvSpPr>
        <p:spPr>
          <a:xfrm>
            <a:off x="13733327" y="472492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Analyse</a:t>
            </a:r>
            <a:endParaRPr sz="2000">
              <a:latin typeface="Calibri"/>
              <a:ea typeface="Calibri"/>
              <a:cs typeface="Calibri"/>
              <a:sym typeface="Calibri"/>
            </a:endParaRPr>
          </a:p>
        </p:txBody>
      </p:sp>
      <p:sp>
        <p:nvSpPr>
          <p:cNvPr id="481" name="Google Shape;481;g208d49cec94_0_1113"/>
          <p:cNvSpPr/>
          <p:nvPr/>
        </p:nvSpPr>
        <p:spPr>
          <a:xfrm>
            <a:off x="13733327" y="6410938"/>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Montserrat"/>
                <a:ea typeface="Montserrat"/>
                <a:cs typeface="Montserrat"/>
                <a:sym typeface="Montserrat"/>
              </a:rPr>
              <a:t>Interpretation</a:t>
            </a:r>
            <a:endParaRPr sz="2000">
              <a:latin typeface="Montserrat"/>
              <a:ea typeface="Montserrat"/>
              <a:cs typeface="Montserrat"/>
              <a:sym typeface="Montserrat"/>
            </a:endParaRPr>
          </a:p>
        </p:txBody>
      </p:sp>
      <p:sp>
        <p:nvSpPr>
          <p:cNvPr id="482" name="Google Shape;482;g208d49cec94_0_1113"/>
          <p:cNvSpPr/>
          <p:nvPr/>
        </p:nvSpPr>
        <p:spPr>
          <a:xfrm>
            <a:off x="13645127" y="8096938"/>
            <a:ext cx="29058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Visualisation</a:t>
            </a:r>
            <a:endParaRPr sz="2000">
              <a:latin typeface="Calibri"/>
              <a:ea typeface="Calibri"/>
              <a:cs typeface="Calibri"/>
              <a:sym typeface="Calibri"/>
            </a:endParaRPr>
          </a:p>
        </p:txBody>
      </p:sp>
      <p:cxnSp>
        <p:nvCxnSpPr>
          <p:cNvPr id="483" name="Google Shape;483;g208d49cec94_0_1113"/>
          <p:cNvCxnSpPr>
            <a:cxnSpLocks/>
            <a:endCxn id="467" idx="1"/>
          </p:cNvCxnSpPr>
          <p:nvPr/>
        </p:nvCxnSpPr>
        <p:spPr>
          <a:xfrm>
            <a:off x="9948776" y="6774600"/>
            <a:ext cx="789600" cy="600"/>
          </a:xfrm>
          <a:prstGeom prst="bentConnector3">
            <a:avLst>
              <a:gd name="adj1" fmla="val 50002"/>
            </a:avLst>
          </a:prstGeom>
          <a:noFill/>
          <a:ln w="9525" cap="flat" cmpd="sng">
            <a:solidFill>
              <a:srgbClr val="392A22"/>
            </a:solidFill>
            <a:prstDash val="solid"/>
            <a:round/>
            <a:headEnd type="none" w="med" len="med"/>
            <a:tailEnd type="triangle" w="med" len="med"/>
          </a:ln>
        </p:spPr>
      </p:cxnSp>
      <p:sp>
        <p:nvSpPr>
          <p:cNvPr id="484" name="Google Shape;484;g208d49cec94_0_1113"/>
          <p:cNvSpPr/>
          <p:nvPr/>
        </p:nvSpPr>
        <p:spPr>
          <a:xfrm>
            <a:off x="10149963" y="8966213"/>
            <a:ext cx="22206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Serveur de stockage</a:t>
            </a:r>
            <a:endParaRPr sz="2000">
              <a:latin typeface="Calibri"/>
              <a:ea typeface="Calibri"/>
              <a:cs typeface="Calibri"/>
              <a:sym typeface="Calibri"/>
            </a:endParaRPr>
          </a:p>
        </p:txBody>
      </p:sp>
      <p:pic>
        <p:nvPicPr>
          <p:cNvPr id="485" name="Google Shape;485;g208d49cec94_0_1113"/>
          <p:cNvPicPr preferRelativeResize="0"/>
          <p:nvPr/>
        </p:nvPicPr>
        <p:blipFill rotWithShape="1">
          <a:blip r:embed="rId5">
            <a:alphaModFix/>
          </a:blip>
          <a:srcRect/>
          <a:stretch/>
        </p:blipFill>
        <p:spPr>
          <a:xfrm rot="5400000">
            <a:off x="9009652" y="1307619"/>
            <a:ext cx="260866" cy="17571927"/>
          </a:xfrm>
          <a:prstGeom prst="rect">
            <a:avLst/>
          </a:prstGeom>
          <a:noFill/>
          <a:ln>
            <a:noFill/>
          </a:ln>
        </p:spPr>
      </p:pic>
      <p:sp>
        <p:nvSpPr>
          <p:cNvPr id="486" name="Google Shape;486;g208d49cec94_0_1113"/>
          <p:cNvSpPr/>
          <p:nvPr/>
        </p:nvSpPr>
        <p:spPr>
          <a:xfrm>
            <a:off x="10621285" y="7315644"/>
            <a:ext cx="1277929" cy="1277928"/>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137125" tIns="137125" rIns="137125" bIns="137125" anchor="ctr" anchorCtr="0">
            <a:noAutofit/>
          </a:bodyPr>
          <a:lstStyle/>
          <a:p>
            <a:pPr marL="0" marR="0" lvl="0" indent="0" algn="l" rtl="0">
              <a:lnSpc>
                <a:spcPct val="100000"/>
              </a:lnSpc>
              <a:spcBef>
                <a:spcPts val="0"/>
              </a:spcBef>
              <a:spcAft>
                <a:spcPts val="0"/>
              </a:spcAft>
              <a:buNone/>
            </a:pPr>
            <a:endParaRPr sz="2700" b="1" i="0" u="none" strike="noStrike" cap="none">
              <a:solidFill>
                <a:srgbClr val="1A2233"/>
              </a:solidFill>
              <a:latin typeface="Arial"/>
              <a:ea typeface="Arial"/>
              <a:cs typeface="Arial"/>
              <a:sym typeface="Arial"/>
            </a:endParaRPr>
          </a:p>
        </p:txBody>
      </p:sp>
      <p:sp>
        <p:nvSpPr>
          <p:cNvPr id="487" name="Google Shape;487;g208d49cec94_0_1113"/>
          <p:cNvSpPr/>
          <p:nvPr/>
        </p:nvSpPr>
        <p:spPr>
          <a:xfrm>
            <a:off x="5242476" y="1556250"/>
            <a:ext cx="4149000" cy="20298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g208d49cec94_0_1113"/>
          <p:cNvSpPr/>
          <p:nvPr/>
        </p:nvSpPr>
        <p:spPr>
          <a:xfrm>
            <a:off x="13023526" y="1556900"/>
            <a:ext cx="4149000" cy="20298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g208d49cec94_0_1113"/>
          <p:cNvSpPr/>
          <p:nvPr/>
        </p:nvSpPr>
        <p:spPr>
          <a:xfrm>
            <a:off x="5952277" y="215597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b="1">
                <a:latin typeface="Calibri"/>
                <a:ea typeface="Calibri"/>
                <a:cs typeface="Calibri"/>
                <a:sym typeface="Calibri"/>
              </a:rPr>
              <a:t>Spark Context</a:t>
            </a:r>
            <a:endParaRPr sz="2000" b="1">
              <a:latin typeface="Calibri"/>
              <a:ea typeface="Calibri"/>
              <a:cs typeface="Calibri"/>
              <a:sym typeface="Calibri"/>
            </a:endParaRPr>
          </a:p>
        </p:txBody>
      </p:sp>
      <p:sp>
        <p:nvSpPr>
          <p:cNvPr id="490" name="Google Shape;490;g208d49cec94_0_1113"/>
          <p:cNvSpPr/>
          <p:nvPr/>
        </p:nvSpPr>
        <p:spPr>
          <a:xfrm>
            <a:off x="13733327" y="2139463"/>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b="1" dirty="0">
                <a:latin typeface="Calibri"/>
                <a:ea typeface="Calibri"/>
                <a:cs typeface="Calibri"/>
                <a:sym typeface="Calibri"/>
              </a:rPr>
              <a:t>Couche Service</a:t>
            </a:r>
            <a:endParaRPr sz="2000" b="1" dirty="0">
              <a:latin typeface="Calibri"/>
              <a:ea typeface="Calibri"/>
              <a:cs typeface="Calibri"/>
              <a:sym typeface="Calibri"/>
            </a:endParaRPr>
          </a:p>
        </p:txBody>
      </p:sp>
      <p:cxnSp>
        <p:nvCxnSpPr>
          <p:cNvPr id="491" name="Google Shape;491;g208d49cec94_0_1113"/>
          <p:cNvCxnSpPr>
            <a:cxnSpLocks/>
            <a:stCxn id="467" idx="3"/>
          </p:cNvCxnSpPr>
          <p:nvPr/>
        </p:nvCxnSpPr>
        <p:spPr>
          <a:xfrm>
            <a:off x="11782102" y="6774605"/>
            <a:ext cx="789600" cy="600"/>
          </a:xfrm>
          <a:prstGeom prst="bentConnector3">
            <a:avLst>
              <a:gd name="adj1" fmla="val 50002"/>
            </a:avLst>
          </a:prstGeom>
          <a:noFill/>
          <a:ln w="9525" cap="flat" cmpd="sng">
            <a:solidFill>
              <a:srgbClr val="392A22"/>
            </a:solidFill>
            <a:prstDash val="solid"/>
            <a:round/>
            <a:headEnd type="none" w="med" len="med"/>
            <a:tailEnd type="triangle" w="med" len="med"/>
          </a:ln>
        </p:spPr>
      </p:cxnSp>
      <p:sp>
        <p:nvSpPr>
          <p:cNvPr id="17" name="TextBox 192">
            <a:extLst>
              <a:ext uri="{FF2B5EF4-FFF2-40B4-BE49-F238E27FC236}">
                <a16:creationId xmlns:a16="http://schemas.microsoft.com/office/drawing/2014/main" id="{B64A68D8-1357-4953-AEC0-CC97E03677B6}"/>
              </a:ext>
            </a:extLst>
          </p:cNvPr>
          <p:cNvSpPr txBox="1"/>
          <p:nvPr/>
        </p:nvSpPr>
        <p:spPr>
          <a:xfrm>
            <a:off x="-7713" y="3447153"/>
            <a:ext cx="1552915" cy="646331"/>
          </a:xfrm>
          <a:prstGeom prst="rect">
            <a:avLst/>
          </a:prstGeom>
          <a:noFill/>
          <a:ln>
            <a:solidFill>
              <a:schemeClr val="accent4"/>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6"/>
                </a:solidFill>
                <a:latin typeface="Arial" panose="020B0604020202020204" pitchFamily="34" charset="0"/>
                <a:ea typeface="Cambria" panose="02040503050406030204" pitchFamily="18" charset="0"/>
                <a:cs typeface="Arial" panose="020B0604020202020204" pitchFamily="34" charset="0"/>
              </a:rPr>
              <a:t>Extract et/</a:t>
            </a:r>
          </a:p>
          <a:p>
            <a:pPr algn="ctr"/>
            <a:r>
              <a:rPr lang="en-US" dirty="0">
                <a:solidFill>
                  <a:schemeClr val="accent6"/>
                </a:solidFill>
                <a:latin typeface="Arial" panose="020B0604020202020204" pitchFamily="34" charset="0"/>
                <a:ea typeface="Cambria" panose="02040503050406030204" pitchFamily="18" charset="0"/>
                <a:cs typeface="Arial" panose="020B0604020202020204" pitchFamily="34" charset="0"/>
              </a:rPr>
              <a:t>Download</a:t>
            </a:r>
          </a:p>
        </p:txBody>
      </p:sp>
      <p:pic>
        <p:nvPicPr>
          <p:cNvPr id="18" name="Google Shape;472;g208d49cec94_0_1113">
            <a:extLst>
              <a:ext uri="{FF2B5EF4-FFF2-40B4-BE49-F238E27FC236}">
                <a16:creationId xmlns:a16="http://schemas.microsoft.com/office/drawing/2014/main" id="{FAC29F22-0EA7-9A4F-E6BE-D3629C39C8D2}"/>
              </a:ext>
            </a:extLst>
          </p:cNvPr>
          <p:cNvPicPr preferRelativeResize="0"/>
          <p:nvPr/>
        </p:nvPicPr>
        <p:blipFill>
          <a:blip r:embed="rId3">
            <a:alphaModFix/>
          </a:blip>
          <a:stretch>
            <a:fillRect/>
          </a:stretch>
        </p:blipFill>
        <p:spPr>
          <a:xfrm>
            <a:off x="2081349" y="6017575"/>
            <a:ext cx="776909" cy="757026"/>
          </a:xfrm>
          <a:prstGeom prst="rect">
            <a:avLst/>
          </a:prstGeom>
          <a:noFill/>
          <a:ln>
            <a:noFill/>
          </a:ln>
        </p:spPr>
      </p:pic>
      <p:pic>
        <p:nvPicPr>
          <p:cNvPr id="1028" name="Picture 4">
            <a:extLst>
              <a:ext uri="{FF2B5EF4-FFF2-40B4-BE49-F238E27FC236}">
                <a16:creationId xmlns:a16="http://schemas.microsoft.com/office/drawing/2014/main" id="{A8A23632-CC61-DC7F-63CD-5F0DCA1475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00352" y="1296286"/>
            <a:ext cx="1209447" cy="120944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eur droit avec flèche 22">
            <a:extLst>
              <a:ext uri="{FF2B5EF4-FFF2-40B4-BE49-F238E27FC236}">
                <a16:creationId xmlns:a16="http://schemas.microsoft.com/office/drawing/2014/main" id="{C4DA2ECC-022F-F869-CA09-825A103B7367}"/>
              </a:ext>
            </a:extLst>
          </p:cNvPr>
          <p:cNvCxnSpPr>
            <a:cxnSpLocks/>
          </p:cNvCxnSpPr>
          <p:nvPr/>
        </p:nvCxnSpPr>
        <p:spPr>
          <a:xfrm>
            <a:off x="3064042" y="6090908"/>
            <a:ext cx="174306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163">
            <a:extLst>
              <a:ext uri="{FF2B5EF4-FFF2-40B4-BE49-F238E27FC236}">
                <a16:creationId xmlns:a16="http://schemas.microsoft.com/office/drawing/2014/main" id="{34AC4DD9-D038-E209-5A30-1EBEBEACBCF4}"/>
              </a:ext>
            </a:extLst>
          </p:cNvPr>
          <p:cNvCxnSpPr>
            <a:cxnSpLocks/>
          </p:cNvCxnSpPr>
          <p:nvPr/>
        </p:nvCxnSpPr>
        <p:spPr>
          <a:xfrm>
            <a:off x="8308915" y="3588371"/>
            <a:ext cx="789731" cy="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TextBox 188">
            <a:extLst>
              <a:ext uri="{FF2B5EF4-FFF2-40B4-BE49-F238E27FC236}">
                <a16:creationId xmlns:a16="http://schemas.microsoft.com/office/drawing/2014/main" id="{2ECDEE2C-DB60-34B9-C074-6A9687E9A11B}"/>
              </a:ext>
            </a:extLst>
          </p:cNvPr>
          <p:cNvSpPr txBox="1"/>
          <p:nvPr/>
        </p:nvSpPr>
        <p:spPr>
          <a:xfrm>
            <a:off x="10889740" y="2951797"/>
            <a:ext cx="1071127" cy="707886"/>
          </a:xfrm>
          <a:prstGeom prst="rect">
            <a:avLst/>
          </a:prstGeom>
          <a:noFill/>
        </p:spPr>
        <p:txBody>
          <a:bodyPr wrap="none" rtlCol="0">
            <a:spAutoFit/>
          </a:bodyPr>
          <a:lstStyle/>
          <a:p>
            <a:pPr algn="ctr"/>
            <a:r>
              <a:rPr lang="en-US" sz="2000" b="1" dirty="0">
                <a:latin typeface="Arial" panose="020B0604020202020204" pitchFamily="34" charset="0"/>
                <a:ea typeface="Cambria" panose="02040503050406030204" pitchFamily="18" charset="0"/>
                <a:cs typeface="Arial" panose="020B0604020202020204" pitchFamily="34" charset="0"/>
              </a:rPr>
              <a:t>END</a:t>
            </a:r>
          </a:p>
          <a:p>
            <a:pPr algn="ctr"/>
            <a:r>
              <a:rPr lang="en-US" sz="2000" b="1" dirty="0">
                <a:latin typeface="Arial" panose="020B0604020202020204" pitchFamily="34" charset="0"/>
                <a:ea typeface="Cambria" panose="02040503050406030204" pitchFamily="18" charset="0"/>
                <a:cs typeface="Arial" panose="020B0604020202020204" pitchFamily="34" charset="0"/>
              </a:rPr>
              <a:t>USERS</a:t>
            </a:r>
          </a:p>
        </p:txBody>
      </p:sp>
      <p:sp>
        <p:nvSpPr>
          <p:cNvPr id="48" name="Right Brace 190">
            <a:extLst>
              <a:ext uri="{FF2B5EF4-FFF2-40B4-BE49-F238E27FC236}">
                <a16:creationId xmlns:a16="http://schemas.microsoft.com/office/drawing/2014/main" id="{742774CB-0F76-D2BE-4B5B-795D41C7A967}"/>
              </a:ext>
            </a:extLst>
          </p:cNvPr>
          <p:cNvSpPr/>
          <p:nvPr/>
        </p:nvSpPr>
        <p:spPr>
          <a:xfrm>
            <a:off x="10230014" y="787875"/>
            <a:ext cx="586622" cy="5061234"/>
          </a:xfrm>
          <a:prstGeom prst="rightBrace">
            <a:avLst>
              <a:gd name="adj1" fmla="val 127095"/>
              <a:gd name="adj2" fmla="val 50000"/>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00861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1067" name="Google Shape;468;g208d49cec94_0_1113">
            <a:extLst>
              <a:ext uri="{FF2B5EF4-FFF2-40B4-BE49-F238E27FC236}">
                <a16:creationId xmlns:a16="http://schemas.microsoft.com/office/drawing/2014/main" id="{AB401863-DB05-1F5E-2B71-616D088100B9}"/>
              </a:ext>
            </a:extLst>
          </p:cNvPr>
          <p:cNvSpPr/>
          <p:nvPr/>
        </p:nvSpPr>
        <p:spPr>
          <a:xfrm>
            <a:off x="7809187" y="7576386"/>
            <a:ext cx="10325383" cy="1924055"/>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62;g208d49cec94_0_1113"/>
          <p:cNvSpPr txBox="1"/>
          <p:nvPr/>
        </p:nvSpPr>
        <p:spPr>
          <a:xfrm>
            <a:off x="174754" y="85926"/>
            <a:ext cx="16474800" cy="1071062"/>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4800" b="1" dirty="0">
                <a:solidFill>
                  <a:srgbClr val="2A4B56"/>
                </a:solidFill>
                <a:latin typeface="Fira Sans"/>
                <a:ea typeface="Fira Sans"/>
                <a:cs typeface="Fira Sans"/>
                <a:sym typeface="Fira Sans"/>
              </a:rPr>
              <a:t>Pipeline des </a:t>
            </a:r>
            <a:r>
              <a:rPr lang="en-GB" sz="4800" b="1" dirty="0" err="1">
                <a:solidFill>
                  <a:srgbClr val="2A4B56"/>
                </a:solidFill>
                <a:latin typeface="Fira Sans"/>
                <a:ea typeface="Fira Sans"/>
                <a:cs typeface="Fira Sans"/>
                <a:sym typeface="Fira Sans"/>
              </a:rPr>
              <a:t>données</a:t>
            </a:r>
            <a:r>
              <a:rPr lang="en-GB" sz="4800" b="1" dirty="0">
                <a:solidFill>
                  <a:srgbClr val="2A4B56"/>
                </a:solidFill>
                <a:latin typeface="Fira Sans"/>
                <a:ea typeface="Fira Sans"/>
                <a:cs typeface="Fira Sans"/>
                <a:sym typeface="Fira Sans"/>
              </a:rPr>
              <a:t> </a:t>
            </a:r>
            <a:r>
              <a:rPr lang="en-GB" sz="4800" b="1" dirty="0" err="1">
                <a:solidFill>
                  <a:srgbClr val="2A4B56"/>
                </a:solidFill>
                <a:latin typeface="Fira Sans"/>
                <a:ea typeface="Fira Sans"/>
                <a:cs typeface="Fira Sans"/>
                <a:sym typeface="Fira Sans"/>
              </a:rPr>
              <a:t>selon</a:t>
            </a:r>
            <a:r>
              <a:rPr lang="en-GB" sz="4800" b="1" dirty="0">
                <a:solidFill>
                  <a:srgbClr val="2A4B56"/>
                </a:solidFill>
                <a:latin typeface="Fira Sans"/>
                <a:ea typeface="Fira Sans"/>
                <a:cs typeface="Fira Sans"/>
                <a:sym typeface="Fira Sans"/>
              </a:rPr>
              <a:t> </a:t>
            </a:r>
            <a:r>
              <a:rPr lang="en-GB" sz="4800" b="1" dirty="0" err="1">
                <a:solidFill>
                  <a:srgbClr val="2A4B56"/>
                </a:solidFill>
                <a:latin typeface="Fira Sans"/>
                <a:ea typeface="Fira Sans"/>
                <a:cs typeface="Fira Sans"/>
                <a:sym typeface="Fira Sans"/>
              </a:rPr>
              <a:t>l’Architecture</a:t>
            </a:r>
            <a:r>
              <a:rPr lang="en-GB" sz="4800" b="1" dirty="0">
                <a:solidFill>
                  <a:srgbClr val="2A4B56"/>
                </a:solidFill>
                <a:latin typeface="Fira Sans"/>
                <a:ea typeface="Fira Sans"/>
                <a:cs typeface="Fira Sans"/>
                <a:sym typeface="Fira Sans"/>
              </a:rPr>
              <a:t> Apache Spark</a:t>
            </a:r>
            <a:endParaRPr sz="4800" b="1" i="0" u="none" strike="noStrike" cap="none" dirty="0">
              <a:solidFill>
                <a:srgbClr val="2A4B56"/>
              </a:solidFill>
              <a:latin typeface="Fira Sans"/>
              <a:ea typeface="Fira Sans"/>
              <a:cs typeface="Fira Sans"/>
              <a:sym typeface="Fira Sans"/>
            </a:endParaRPr>
          </a:p>
        </p:txBody>
      </p:sp>
      <p:sp>
        <p:nvSpPr>
          <p:cNvPr id="463" name="Google Shape;463;g208d49cec94_0_1113"/>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4" name="Google Shape;464;g208d49cec94_0_1113"/>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5" name="Google Shape;465;g208d49cec94_0_1113"/>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4</a:t>
            </a:r>
            <a:endParaRPr sz="3600" b="1" i="0" u="none" strike="noStrike" cap="none">
              <a:solidFill>
                <a:srgbClr val="D98A23"/>
              </a:solidFill>
              <a:latin typeface="Alegreya Sans SC"/>
              <a:ea typeface="Alegreya Sans SC"/>
              <a:cs typeface="Alegreya Sans SC"/>
              <a:sym typeface="Alegreya Sans SC"/>
            </a:endParaRPr>
          </a:p>
        </p:txBody>
      </p:sp>
      <p:sp>
        <p:nvSpPr>
          <p:cNvPr id="468" name="Google Shape;468;g208d49cec94_0_1113"/>
          <p:cNvSpPr/>
          <p:nvPr/>
        </p:nvSpPr>
        <p:spPr>
          <a:xfrm>
            <a:off x="6776542" y="1882976"/>
            <a:ext cx="7974996" cy="4783981"/>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g208d49cec94_0_1113"/>
          <p:cNvSpPr/>
          <p:nvPr/>
        </p:nvSpPr>
        <p:spPr>
          <a:xfrm>
            <a:off x="8294649" y="3105788"/>
            <a:ext cx="2572261"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400" b="1" dirty="0" err="1">
                <a:latin typeface="Calibri"/>
                <a:ea typeface="Calibri"/>
                <a:cs typeface="Calibri"/>
                <a:sym typeface="Calibri"/>
              </a:rPr>
              <a:t>Nettoyage</a:t>
            </a:r>
            <a:endParaRPr sz="2400" b="1" dirty="0">
              <a:latin typeface="Calibri"/>
              <a:ea typeface="Calibri"/>
              <a:cs typeface="Calibri"/>
              <a:sym typeface="Calibri"/>
            </a:endParaRPr>
          </a:p>
        </p:txBody>
      </p:sp>
      <p:sp>
        <p:nvSpPr>
          <p:cNvPr id="470" name="Google Shape;470;g208d49cec94_0_1113"/>
          <p:cNvSpPr/>
          <p:nvPr/>
        </p:nvSpPr>
        <p:spPr>
          <a:xfrm>
            <a:off x="3536462" y="5448692"/>
            <a:ext cx="22206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dirty="0">
                <a:latin typeface="Calibri"/>
                <a:ea typeface="Calibri"/>
                <a:cs typeface="Calibri"/>
                <a:sym typeface="Calibri"/>
              </a:rPr>
              <a:t>Data Brute</a:t>
            </a:r>
            <a:endParaRPr sz="2000" dirty="0">
              <a:latin typeface="Calibri"/>
              <a:ea typeface="Calibri"/>
              <a:cs typeface="Calibri"/>
              <a:sym typeface="Calibri"/>
            </a:endParaRPr>
          </a:p>
        </p:txBody>
      </p:sp>
      <p:pic>
        <p:nvPicPr>
          <p:cNvPr id="471" name="Google Shape;471;g208d49cec94_0_1113"/>
          <p:cNvPicPr preferRelativeResize="0"/>
          <p:nvPr/>
        </p:nvPicPr>
        <p:blipFill>
          <a:blip r:embed="rId3">
            <a:alphaModFix/>
          </a:blip>
          <a:stretch>
            <a:fillRect/>
          </a:stretch>
        </p:blipFill>
        <p:spPr>
          <a:xfrm>
            <a:off x="4109254" y="2737036"/>
            <a:ext cx="776909" cy="757040"/>
          </a:xfrm>
          <a:prstGeom prst="rect">
            <a:avLst/>
          </a:prstGeom>
          <a:noFill/>
          <a:ln>
            <a:noFill/>
          </a:ln>
        </p:spPr>
      </p:pic>
      <p:pic>
        <p:nvPicPr>
          <p:cNvPr id="472" name="Google Shape;472;g208d49cec94_0_1113"/>
          <p:cNvPicPr preferRelativeResize="0"/>
          <p:nvPr/>
        </p:nvPicPr>
        <p:blipFill>
          <a:blip r:embed="rId3">
            <a:alphaModFix/>
          </a:blip>
          <a:stretch>
            <a:fillRect/>
          </a:stretch>
        </p:blipFill>
        <p:spPr>
          <a:xfrm>
            <a:off x="4143815" y="3539961"/>
            <a:ext cx="776909" cy="757026"/>
          </a:xfrm>
          <a:prstGeom prst="rect">
            <a:avLst/>
          </a:prstGeom>
          <a:noFill/>
          <a:ln>
            <a:noFill/>
          </a:ln>
        </p:spPr>
      </p:pic>
      <p:pic>
        <p:nvPicPr>
          <p:cNvPr id="473" name="Google Shape;473;g208d49cec94_0_1113"/>
          <p:cNvPicPr preferRelativeResize="0"/>
          <p:nvPr/>
        </p:nvPicPr>
        <p:blipFill>
          <a:blip r:embed="rId3">
            <a:alphaModFix/>
          </a:blip>
          <a:stretch>
            <a:fillRect/>
          </a:stretch>
        </p:blipFill>
        <p:spPr>
          <a:xfrm>
            <a:off x="4109255" y="1907746"/>
            <a:ext cx="776909" cy="757026"/>
          </a:xfrm>
          <a:prstGeom prst="rect">
            <a:avLst/>
          </a:prstGeom>
          <a:noFill/>
          <a:ln>
            <a:noFill/>
          </a:ln>
        </p:spPr>
      </p:pic>
      <p:sp>
        <p:nvSpPr>
          <p:cNvPr id="474" name="Google Shape;474;g208d49cec94_0_1113"/>
          <p:cNvSpPr/>
          <p:nvPr/>
        </p:nvSpPr>
        <p:spPr>
          <a:xfrm>
            <a:off x="9686065" y="3929411"/>
            <a:ext cx="2572261"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algn="ctr"/>
            <a:r>
              <a:rPr lang="en-GB" sz="2400" b="1" dirty="0">
                <a:latin typeface="Calibri"/>
                <a:cs typeface="Calibri"/>
                <a:sym typeface="Calibri"/>
              </a:rPr>
              <a:t>Selection</a:t>
            </a:r>
            <a:endParaRPr sz="2400" b="1" dirty="0">
              <a:latin typeface="Calibri"/>
              <a:cs typeface="Calibri"/>
              <a:sym typeface="Calibri"/>
            </a:endParaRPr>
          </a:p>
        </p:txBody>
      </p:sp>
      <p:sp>
        <p:nvSpPr>
          <p:cNvPr id="475" name="Google Shape;475;g208d49cec94_0_1113"/>
          <p:cNvSpPr/>
          <p:nvPr/>
        </p:nvSpPr>
        <p:spPr>
          <a:xfrm>
            <a:off x="11315936" y="4918499"/>
            <a:ext cx="2738505"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algn="ctr"/>
            <a:r>
              <a:rPr lang="en-GB" sz="2400" b="1" dirty="0">
                <a:latin typeface="Calibri"/>
                <a:cs typeface="Calibri"/>
                <a:sym typeface="Calibri"/>
              </a:rPr>
              <a:t>Mise </a:t>
            </a:r>
            <a:r>
              <a:rPr lang="en-GB" sz="2400" b="1" dirty="0" err="1">
                <a:latin typeface="Calibri"/>
                <a:cs typeface="Calibri"/>
                <a:sym typeface="Calibri"/>
              </a:rPr>
              <a:t>en</a:t>
            </a:r>
            <a:r>
              <a:rPr lang="en-GB" sz="2400" b="1" dirty="0">
                <a:latin typeface="Calibri"/>
                <a:cs typeface="Calibri"/>
                <a:sym typeface="Calibri"/>
              </a:rPr>
              <a:t> </a:t>
            </a:r>
            <a:r>
              <a:rPr lang="en-GB" sz="2400" b="1" dirty="0" err="1">
                <a:latin typeface="Calibri"/>
                <a:cs typeface="Calibri"/>
                <a:sym typeface="Calibri"/>
              </a:rPr>
              <a:t>forme</a:t>
            </a:r>
            <a:r>
              <a:rPr lang="en-GB" sz="2400" b="1" dirty="0">
                <a:latin typeface="Calibri"/>
                <a:cs typeface="Calibri"/>
                <a:sym typeface="Calibri"/>
              </a:rPr>
              <a:t> et transformation</a:t>
            </a:r>
            <a:endParaRPr sz="2400" b="1" dirty="0">
              <a:latin typeface="Calibri"/>
              <a:cs typeface="Calibri"/>
              <a:sym typeface="Calibri"/>
            </a:endParaRPr>
          </a:p>
        </p:txBody>
      </p:sp>
      <p:pic>
        <p:nvPicPr>
          <p:cNvPr id="485" name="Google Shape;485;g208d49cec94_0_1113"/>
          <p:cNvPicPr preferRelativeResize="0"/>
          <p:nvPr/>
        </p:nvPicPr>
        <p:blipFill rotWithShape="1">
          <a:blip r:embed="rId4">
            <a:alphaModFix/>
          </a:blip>
          <a:srcRect/>
          <a:stretch/>
        </p:blipFill>
        <p:spPr>
          <a:xfrm rot="5400000">
            <a:off x="9009652" y="1307619"/>
            <a:ext cx="260866" cy="17571927"/>
          </a:xfrm>
          <a:prstGeom prst="rect">
            <a:avLst/>
          </a:prstGeom>
          <a:noFill/>
          <a:ln>
            <a:noFill/>
          </a:ln>
        </p:spPr>
      </p:pic>
      <p:sp>
        <p:nvSpPr>
          <p:cNvPr id="489" name="Google Shape;489;g208d49cec94_0_1113"/>
          <p:cNvSpPr/>
          <p:nvPr/>
        </p:nvSpPr>
        <p:spPr>
          <a:xfrm>
            <a:off x="9016152" y="1130066"/>
            <a:ext cx="2572261"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b="1" dirty="0">
                <a:latin typeface="Calibri"/>
                <a:ea typeface="Calibri"/>
                <a:cs typeface="Calibri"/>
                <a:sym typeface="Calibri"/>
              </a:rPr>
              <a:t>Spark Context</a:t>
            </a:r>
            <a:endParaRPr sz="2000" b="1" dirty="0">
              <a:latin typeface="Calibri"/>
              <a:ea typeface="Calibri"/>
              <a:cs typeface="Calibri"/>
              <a:sym typeface="Calibri"/>
            </a:endParaRPr>
          </a:p>
        </p:txBody>
      </p:sp>
      <p:sp>
        <p:nvSpPr>
          <p:cNvPr id="17" name="TextBox 192">
            <a:extLst>
              <a:ext uri="{FF2B5EF4-FFF2-40B4-BE49-F238E27FC236}">
                <a16:creationId xmlns:a16="http://schemas.microsoft.com/office/drawing/2014/main" id="{B64A68D8-1357-4953-AEC0-CC97E03677B6}"/>
              </a:ext>
            </a:extLst>
          </p:cNvPr>
          <p:cNvSpPr txBox="1"/>
          <p:nvPr/>
        </p:nvSpPr>
        <p:spPr>
          <a:xfrm>
            <a:off x="1738192" y="1893140"/>
            <a:ext cx="1552915" cy="646331"/>
          </a:xfrm>
          <a:prstGeom prst="rect">
            <a:avLst/>
          </a:prstGeom>
          <a:noFill/>
          <a:ln>
            <a:solidFill>
              <a:schemeClr val="accent4"/>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6"/>
                </a:solidFill>
                <a:latin typeface="Arial" panose="020B0604020202020204" pitchFamily="34" charset="0"/>
                <a:ea typeface="Cambria" panose="02040503050406030204" pitchFamily="18" charset="0"/>
                <a:cs typeface="Arial" panose="020B0604020202020204" pitchFamily="34" charset="0"/>
              </a:rPr>
              <a:t>Extract et/</a:t>
            </a:r>
          </a:p>
          <a:p>
            <a:pPr algn="ctr"/>
            <a:r>
              <a:rPr lang="en-US" dirty="0">
                <a:solidFill>
                  <a:schemeClr val="accent6"/>
                </a:solidFill>
                <a:latin typeface="Arial" panose="020B0604020202020204" pitchFamily="34" charset="0"/>
                <a:ea typeface="Cambria" panose="02040503050406030204" pitchFamily="18" charset="0"/>
                <a:cs typeface="Arial" panose="020B0604020202020204" pitchFamily="34" charset="0"/>
              </a:rPr>
              <a:t>Download</a:t>
            </a:r>
          </a:p>
        </p:txBody>
      </p:sp>
      <p:pic>
        <p:nvPicPr>
          <p:cNvPr id="18" name="Google Shape;472;g208d49cec94_0_1113">
            <a:extLst>
              <a:ext uri="{FF2B5EF4-FFF2-40B4-BE49-F238E27FC236}">
                <a16:creationId xmlns:a16="http://schemas.microsoft.com/office/drawing/2014/main" id="{FAC29F22-0EA7-9A4F-E6BE-D3629C39C8D2}"/>
              </a:ext>
            </a:extLst>
          </p:cNvPr>
          <p:cNvPicPr preferRelativeResize="0"/>
          <p:nvPr/>
        </p:nvPicPr>
        <p:blipFill>
          <a:blip r:embed="rId3">
            <a:alphaModFix/>
          </a:blip>
          <a:stretch>
            <a:fillRect/>
          </a:stretch>
        </p:blipFill>
        <p:spPr>
          <a:xfrm>
            <a:off x="4233559" y="4489845"/>
            <a:ext cx="687165" cy="754782"/>
          </a:xfrm>
          <a:prstGeom prst="rect">
            <a:avLst/>
          </a:prstGeom>
          <a:noFill/>
          <a:ln>
            <a:noFill/>
          </a:ln>
        </p:spPr>
      </p:pic>
      <p:pic>
        <p:nvPicPr>
          <p:cNvPr id="1028" name="Picture 4">
            <a:extLst>
              <a:ext uri="{FF2B5EF4-FFF2-40B4-BE49-F238E27FC236}">
                <a16:creationId xmlns:a16="http://schemas.microsoft.com/office/drawing/2014/main" id="{A8A23632-CC61-DC7F-63CD-5F0DCA1475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700" y="2216306"/>
            <a:ext cx="1209447" cy="120944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eur droit avec flèche 22">
            <a:extLst>
              <a:ext uri="{FF2B5EF4-FFF2-40B4-BE49-F238E27FC236}">
                <a16:creationId xmlns:a16="http://schemas.microsoft.com/office/drawing/2014/main" id="{C4DA2ECC-022F-F869-CA09-825A103B7367}"/>
              </a:ext>
            </a:extLst>
          </p:cNvPr>
          <p:cNvCxnSpPr>
            <a:cxnSpLocks/>
          </p:cNvCxnSpPr>
          <p:nvPr/>
        </p:nvCxnSpPr>
        <p:spPr>
          <a:xfrm>
            <a:off x="5069305" y="2216306"/>
            <a:ext cx="1636295" cy="52073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 name="Google Shape;469;g208d49cec94_0_1113">
            <a:extLst>
              <a:ext uri="{FF2B5EF4-FFF2-40B4-BE49-F238E27FC236}">
                <a16:creationId xmlns:a16="http://schemas.microsoft.com/office/drawing/2014/main" id="{7D0A73E1-54A4-94ED-CC8E-3478FD3079FC}"/>
              </a:ext>
            </a:extLst>
          </p:cNvPr>
          <p:cNvSpPr/>
          <p:nvPr/>
        </p:nvSpPr>
        <p:spPr>
          <a:xfrm>
            <a:off x="7008519" y="2233895"/>
            <a:ext cx="2572261"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400" b="1" dirty="0">
                <a:latin typeface="Calibri"/>
                <a:ea typeface="Calibri"/>
                <a:cs typeface="Calibri"/>
                <a:sym typeface="Calibri"/>
              </a:rPr>
              <a:t>Importation</a:t>
            </a:r>
            <a:endParaRPr sz="2400" b="1" dirty="0">
              <a:latin typeface="Calibri"/>
              <a:ea typeface="Calibri"/>
              <a:cs typeface="Calibri"/>
              <a:sym typeface="Calibri"/>
            </a:endParaRPr>
          </a:p>
        </p:txBody>
      </p:sp>
      <p:cxnSp>
        <p:nvCxnSpPr>
          <p:cNvPr id="19" name="Connecteur droit avec flèche 18">
            <a:extLst>
              <a:ext uri="{FF2B5EF4-FFF2-40B4-BE49-F238E27FC236}">
                <a16:creationId xmlns:a16="http://schemas.microsoft.com/office/drawing/2014/main" id="{908E3860-A512-65FD-AB26-CA6772E88EB6}"/>
              </a:ext>
            </a:extLst>
          </p:cNvPr>
          <p:cNvCxnSpPr>
            <a:cxnSpLocks/>
          </p:cNvCxnSpPr>
          <p:nvPr/>
        </p:nvCxnSpPr>
        <p:spPr>
          <a:xfrm flipV="1">
            <a:off x="4991666" y="2902799"/>
            <a:ext cx="1530792" cy="29610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BE5F3047-9E76-2D3B-FFAD-6FD83C691BDB}"/>
              </a:ext>
            </a:extLst>
          </p:cNvPr>
          <p:cNvCxnSpPr>
            <a:cxnSpLocks/>
          </p:cNvCxnSpPr>
          <p:nvPr/>
        </p:nvCxnSpPr>
        <p:spPr>
          <a:xfrm flipV="1">
            <a:off x="4966741" y="3214949"/>
            <a:ext cx="1704298" cy="70352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A18894F8-CD87-CEB4-34E4-1488AB813E30}"/>
              </a:ext>
            </a:extLst>
          </p:cNvPr>
          <p:cNvCxnSpPr>
            <a:cxnSpLocks/>
          </p:cNvCxnSpPr>
          <p:nvPr/>
        </p:nvCxnSpPr>
        <p:spPr>
          <a:xfrm>
            <a:off x="1387916" y="3015258"/>
            <a:ext cx="2615835"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8" name="Google Shape;467;g208d49cec94_0_1113">
            <a:extLst>
              <a:ext uri="{FF2B5EF4-FFF2-40B4-BE49-F238E27FC236}">
                <a16:creationId xmlns:a16="http://schemas.microsoft.com/office/drawing/2014/main" id="{F10C5E05-D6A9-F9DD-EEDF-90D069F329FE}"/>
              </a:ext>
            </a:extLst>
          </p:cNvPr>
          <p:cNvSpPr/>
          <p:nvPr/>
        </p:nvSpPr>
        <p:spPr>
          <a:xfrm>
            <a:off x="16214112" y="3666006"/>
            <a:ext cx="710823" cy="846600"/>
          </a:xfrm>
          <a:prstGeom prst="diamond">
            <a:avLst/>
          </a:prstGeom>
          <a:solidFill>
            <a:srgbClr val="D98A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39" name="Google Shape;478;g208d49cec94_0_1113">
            <a:extLst>
              <a:ext uri="{FF2B5EF4-FFF2-40B4-BE49-F238E27FC236}">
                <a16:creationId xmlns:a16="http://schemas.microsoft.com/office/drawing/2014/main" id="{5F5AC29D-42D7-6151-7D95-BB8C44078224}"/>
              </a:ext>
            </a:extLst>
          </p:cNvPr>
          <p:cNvPicPr preferRelativeResize="0"/>
          <p:nvPr/>
        </p:nvPicPr>
        <p:blipFill>
          <a:blip r:embed="rId6">
            <a:alphaModFix/>
          </a:blip>
          <a:stretch>
            <a:fillRect/>
          </a:stretch>
        </p:blipFill>
        <p:spPr>
          <a:xfrm>
            <a:off x="16924935" y="3425101"/>
            <a:ext cx="1472251" cy="1591318"/>
          </a:xfrm>
          <a:prstGeom prst="rect">
            <a:avLst/>
          </a:prstGeom>
          <a:noFill/>
          <a:ln>
            <a:noFill/>
          </a:ln>
        </p:spPr>
      </p:pic>
      <p:sp>
        <p:nvSpPr>
          <p:cNvPr id="41" name="Google Shape;484;g208d49cec94_0_1113">
            <a:extLst>
              <a:ext uri="{FF2B5EF4-FFF2-40B4-BE49-F238E27FC236}">
                <a16:creationId xmlns:a16="http://schemas.microsoft.com/office/drawing/2014/main" id="{2017B983-E2C5-1507-BAE8-F38EA8B9A0E8}"/>
              </a:ext>
            </a:extLst>
          </p:cNvPr>
          <p:cNvSpPr/>
          <p:nvPr/>
        </p:nvSpPr>
        <p:spPr>
          <a:xfrm>
            <a:off x="15595808" y="6363167"/>
            <a:ext cx="22206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Serveur de stockage</a:t>
            </a:r>
            <a:endParaRPr sz="2000">
              <a:latin typeface="Calibri"/>
              <a:ea typeface="Calibri"/>
              <a:cs typeface="Calibri"/>
              <a:sym typeface="Calibri"/>
            </a:endParaRPr>
          </a:p>
        </p:txBody>
      </p:sp>
      <p:sp>
        <p:nvSpPr>
          <p:cNvPr id="42" name="Google Shape;486;g208d49cec94_0_1113">
            <a:extLst>
              <a:ext uri="{FF2B5EF4-FFF2-40B4-BE49-F238E27FC236}">
                <a16:creationId xmlns:a16="http://schemas.microsoft.com/office/drawing/2014/main" id="{E6C353A6-A190-B43F-BCDF-52F975F9772B}"/>
              </a:ext>
            </a:extLst>
          </p:cNvPr>
          <p:cNvSpPr/>
          <p:nvPr/>
        </p:nvSpPr>
        <p:spPr>
          <a:xfrm>
            <a:off x="15099099" y="3488367"/>
            <a:ext cx="1043700" cy="1201877"/>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137125" tIns="137125" rIns="137125" bIns="137125" anchor="ctr" anchorCtr="0">
            <a:noAutofit/>
          </a:bodyPr>
          <a:lstStyle/>
          <a:p>
            <a:pPr marL="0" marR="0" lvl="0" indent="0" algn="l" rtl="0">
              <a:lnSpc>
                <a:spcPct val="100000"/>
              </a:lnSpc>
              <a:spcBef>
                <a:spcPts val="0"/>
              </a:spcBef>
              <a:spcAft>
                <a:spcPts val="0"/>
              </a:spcAft>
              <a:buNone/>
            </a:pPr>
            <a:endParaRPr sz="2700" b="1" i="0" u="none" strike="noStrike" cap="none">
              <a:solidFill>
                <a:srgbClr val="1A2233"/>
              </a:solidFill>
              <a:latin typeface="Arial"/>
              <a:ea typeface="Arial"/>
              <a:cs typeface="Arial"/>
              <a:sym typeface="Arial"/>
            </a:endParaRPr>
          </a:p>
        </p:txBody>
      </p:sp>
      <p:sp>
        <p:nvSpPr>
          <p:cNvPr id="62" name="TextBox 48">
            <a:extLst>
              <a:ext uri="{FF2B5EF4-FFF2-40B4-BE49-F238E27FC236}">
                <a16:creationId xmlns:a16="http://schemas.microsoft.com/office/drawing/2014/main" id="{49A5BB44-A690-8F46-2CA7-7B0D356D1A7B}"/>
              </a:ext>
            </a:extLst>
          </p:cNvPr>
          <p:cNvSpPr txBox="1"/>
          <p:nvPr/>
        </p:nvSpPr>
        <p:spPr>
          <a:xfrm>
            <a:off x="10563532" y="8287241"/>
            <a:ext cx="2972935" cy="923330"/>
          </a:xfrm>
          <a:prstGeom prst="rect">
            <a:avLst/>
          </a:prstGeom>
          <a:noFill/>
        </p:spPr>
        <p:txBody>
          <a:bodyPr wrap="square" rtlCol="0">
            <a:spAutoFit/>
          </a:bodyPr>
          <a:lstStyle/>
          <a:p>
            <a:pPr algn="ctr" defTabSz="1371600">
              <a:buClrTx/>
            </a:pPr>
            <a:r>
              <a:rPr lang="en-IN" sz="2700" b="1" kern="1200" dirty="0">
                <a:solidFill>
                  <a:schemeClr val="accent6"/>
                </a:solidFill>
                <a:latin typeface="Calibri" panose="020F0502020204030204"/>
                <a:ea typeface="+mn-ea"/>
                <a:cs typeface="+mn-cs"/>
              </a:rPr>
              <a:t>Visualisation</a:t>
            </a:r>
          </a:p>
          <a:p>
            <a:pPr algn="ctr" defTabSz="1371600">
              <a:buClrTx/>
            </a:pPr>
            <a:endParaRPr lang="en-IN" sz="2700" b="1" kern="1200" dirty="0">
              <a:solidFill>
                <a:schemeClr val="accent6"/>
              </a:solidFill>
              <a:latin typeface="Calibri" panose="020F0502020204030204"/>
              <a:ea typeface="+mn-ea"/>
              <a:cs typeface="+mn-cs"/>
            </a:endParaRPr>
          </a:p>
        </p:txBody>
      </p:sp>
      <p:sp>
        <p:nvSpPr>
          <p:cNvPr id="448" name="TextBox 50">
            <a:extLst>
              <a:ext uri="{FF2B5EF4-FFF2-40B4-BE49-F238E27FC236}">
                <a16:creationId xmlns:a16="http://schemas.microsoft.com/office/drawing/2014/main" id="{72207A04-A631-9E83-E362-B205429700C6}"/>
              </a:ext>
            </a:extLst>
          </p:cNvPr>
          <p:cNvSpPr txBox="1"/>
          <p:nvPr/>
        </p:nvSpPr>
        <p:spPr>
          <a:xfrm>
            <a:off x="15679905" y="8196433"/>
            <a:ext cx="2461736" cy="923330"/>
          </a:xfrm>
          <a:prstGeom prst="rect">
            <a:avLst/>
          </a:prstGeom>
          <a:noFill/>
        </p:spPr>
        <p:txBody>
          <a:bodyPr wrap="square" rtlCol="0">
            <a:spAutoFit/>
          </a:bodyPr>
          <a:lstStyle/>
          <a:p>
            <a:pPr algn="ctr" defTabSz="1371600">
              <a:buClrTx/>
            </a:pPr>
            <a:r>
              <a:rPr lang="en-IN" sz="2700" b="1" kern="1200" dirty="0">
                <a:solidFill>
                  <a:schemeClr val="accent6"/>
                </a:solidFill>
                <a:latin typeface="Calibri" panose="020F0502020204030204"/>
                <a:ea typeface="+mn-ea"/>
                <a:cs typeface="+mn-cs"/>
              </a:rPr>
              <a:t>Analyse</a:t>
            </a:r>
          </a:p>
          <a:p>
            <a:pPr algn="ctr" defTabSz="1371600">
              <a:buClrTx/>
            </a:pPr>
            <a:endParaRPr lang="en-IN" sz="2700" b="1" kern="1200" dirty="0">
              <a:solidFill>
                <a:schemeClr val="accent6"/>
              </a:solidFill>
              <a:latin typeface="Calibri" panose="020F0502020204030204"/>
              <a:ea typeface="+mn-ea"/>
              <a:cs typeface="+mn-cs"/>
            </a:endParaRPr>
          </a:p>
        </p:txBody>
      </p:sp>
      <p:sp>
        <p:nvSpPr>
          <p:cNvPr id="449" name="TextBox 51">
            <a:extLst>
              <a:ext uri="{FF2B5EF4-FFF2-40B4-BE49-F238E27FC236}">
                <a16:creationId xmlns:a16="http://schemas.microsoft.com/office/drawing/2014/main" id="{D24D6AA2-C979-9780-ABE9-7FFE59A4EE7E}"/>
              </a:ext>
            </a:extLst>
          </p:cNvPr>
          <p:cNvSpPr txBox="1"/>
          <p:nvPr/>
        </p:nvSpPr>
        <p:spPr>
          <a:xfrm>
            <a:off x="13138314" y="8196036"/>
            <a:ext cx="2914659" cy="507831"/>
          </a:xfrm>
          <a:prstGeom prst="rect">
            <a:avLst/>
          </a:prstGeom>
          <a:noFill/>
          <a:ln>
            <a:noFill/>
          </a:ln>
        </p:spPr>
        <p:txBody>
          <a:bodyPr wrap="square" rtlCol="0">
            <a:spAutoFit/>
          </a:bodyPr>
          <a:lstStyle/>
          <a:p>
            <a:pPr algn="ctr" defTabSz="1371600">
              <a:buClrTx/>
            </a:pPr>
            <a:r>
              <a:rPr lang="en-IN" sz="2700" b="1" kern="1200" dirty="0" err="1">
                <a:solidFill>
                  <a:schemeClr val="accent6"/>
                </a:solidFill>
                <a:latin typeface="Calibri" panose="020F0502020204030204"/>
                <a:ea typeface="+mn-ea"/>
                <a:cs typeface="+mn-cs"/>
              </a:rPr>
              <a:t>Interprétation</a:t>
            </a:r>
            <a:endParaRPr lang="en-IN" sz="2700" b="1" kern="1200" dirty="0">
              <a:solidFill>
                <a:schemeClr val="accent6"/>
              </a:solidFill>
              <a:latin typeface="Calibri" panose="020F0502020204030204"/>
              <a:ea typeface="+mn-ea"/>
              <a:cs typeface="+mn-cs"/>
            </a:endParaRPr>
          </a:p>
        </p:txBody>
      </p:sp>
      <p:grpSp>
        <p:nvGrpSpPr>
          <p:cNvPr id="507" name="Group 113">
            <a:extLst>
              <a:ext uri="{FF2B5EF4-FFF2-40B4-BE49-F238E27FC236}">
                <a16:creationId xmlns:a16="http://schemas.microsoft.com/office/drawing/2014/main" id="{ABFDAE8F-1D9E-ECF8-5C69-1652161F1B8F}"/>
              </a:ext>
            </a:extLst>
          </p:cNvPr>
          <p:cNvGrpSpPr/>
          <p:nvPr/>
        </p:nvGrpSpPr>
        <p:grpSpPr>
          <a:xfrm>
            <a:off x="5251375" y="8728761"/>
            <a:ext cx="478140" cy="1006661"/>
            <a:chOff x="9563100" y="1789892"/>
            <a:chExt cx="1681954" cy="2482249"/>
          </a:xfrm>
        </p:grpSpPr>
        <p:sp>
          <p:nvSpPr>
            <p:cNvPr id="508" name="Rectangle: Rounded Corners 108">
              <a:extLst>
                <a:ext uri="{FF2B5EF4-FFF2-40B4-BE49-F238E27FC236}">
                  <a16:creationId xmlns:a16="http://schemas.microsoft.com/office/drawing/2014/main" id="{D3763F0F-FE12-6B87-8FC1-D26D6663B6EB}"/>
                </a:ext>
              </a:extLst>
            </p:cNvPr>
            <p:cNvSpPr/>
            <p:nvPr/>
          </p:nvSpPr>
          <p:spPr>
            <a:xfrm>
              <a:off x="9563100" y="1789892"/>
              <a:ext cx="1681954" cy="2482249"/>
            </a:xfrm>
            <a:prstGeom prst="roundRect">
              <a:avLst>
                <a:gd name="adj" fmla="val 11004"/>
              </a:avLst>
            </a:prstGeom>
            <a:solidFill>
              <a:srgbClr val="ED7D31">
                <a:lumMod val="75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9" name="Rectangle: Rounded Corners 110">
              <a:extLst>
                <a:ext uri="{FF2B5EF4-FFF2-40B4-BE49-F238E27FC236}">
                  <a16:creationId xmlns:a16="http://schemas.microsoft.com/office/drawing/2014/main" id="{803009AA-799D-8197-E5EC-5811E4FE85AA}"/>
                </a:ext>
              </a:extLst>
            </p:cNvPr>
            <p:cNvSpPr/>
            <p:nvPr/>
          </p:nvSpPr>
          <p:spPr>
            <a:xfrm>
              <a:off x="9654613" y="1902159"/>
              <a:ext cx="1498927" cy="2142791"/>
            </a:xfrm>
            <a:prstGeom prst="roundRect">
              <a:avLst>
                <a:gd name="adj" fmla="val 11004"/>
              </a:avLst>
            </a:prstGeom>
            <a:solidFill>
              <a:sysClr val="window" lastClr="FFFFFF"/>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0" name="Rectangle: Rounded Corners 111">
              <a:extLst>
                <a:ext uri="{FF2B5EF4-FFF2-40B4-BE49-F238E27FC236}">
                  <a16:creationId xmlns:a16="http://schemas.microsoft.com/office/drawing/2014/main" id="{54849642-8578-43BB-AE96-9EC012F99F68}"/>
                </a:ext>
              </a:extLst>
            </p:cNvPr>
            <p:cNvSpPr/>
            <p:nvPr/>
          </p:nvSpPr>
          <p:spPr>
            <a:xfrm>
              <a:off x="10276681" y="4100188"/>
              <a:ext cx="248444" cy="114057"/>
            </a:xfrm>
            <a:prstGeom prst="roundRect">
              <a:avLst/>
            </a:prstGeom>
            <a:solidFill>
              <a:srgbClr val="ED7D31">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1" name="Oval 112">
              <a:extLst>
                <a:ext uri="{FF2B5EF4-FFF2-40B4-BE49-F238E27FC236}">
                  <a16:creationId xmlns:a16="http://schemas.microsoft.com/office/drawing/2014/main" id="{15761CDC-55DE-C571-6044-EEC7B2A8FF43}"/>
                </a:ext>
              </a:extLst>
            </p:cNvPr>
            <p:cNvSpPr/>
            <p:nvPr/>
          </p:nvSpPr>
          <p:spPr>
            <a:xfrm>
              <a:off x="10360027" y="1806957"/>
              <a:ext cx="74611" cy="74611"/>
            </a:xfrm>
            <a:prstGeom prst="ellipse">
              <a:avLst/>
            </a:prstGeom>
            <a:solidFill>
              <a:srgbClr val="ED7D31">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30" name="Graphic 122" descr="Monitor">
            <a:extLst>
              <a:ext uri="{FF2B5EF4-FFF2-40B4-BE49-F238E27FC236}">
                <a16:creationId xmlns:a16="http://schemas.microsoft.com/office/drawing/2014/main" id="{67F30FF3-8208-EE0D-CA9E-658C2CF4853D}"/>
              </a:ext>
            </a:extLst>
          </p:cNvPr>
          <p:cNvSpPr/>
          <p:nvPr/>
        </p:nvSpPr>
        <p:spPr>
          <a:xfrm>
            <a:off x="5022049" y="7548006"/>
            <a:ext cx="911748" cy="905012"/>
          </a:xfrm>
          <a:custGeom>
            <a:avLst/>
            <a:gdLst>
              <a:gd name="connsiteX0" fmla="*/ 1292892 w 1397720"/>
              <a:gd name="connsiteY0" fmla="*/ 873576 h 1188062"/>
              <a:gd name="connsiteX1" fmla="*/ 104829 w 1397720"/>
              <a:gd name="connsiteY1" fmla="*/ 873576 h 1188062"/>
              <a:gd name="connsiteX2" fmla="*/ 104829 w 1397720"/>
              <a:gd name="connsiteY2" fmla="*/ 104829 h 1188062"/>
              <a:gd name="connsiteX3" fmla="*/ 1292892 w 1397720"/>
              <a:gd name="connsiteY3" fmla="*/ 104829 h 1188062"/>
              <a:gd name="connsiteX4" fmla="*/ 1292892 w 1397720"/>
              <a:gd name="connsiteY4" fmla="*/ 873576 h 1188062"/>
              <a:gd name="connsiteX5" fmla="*/ 1327835 w 1397720"/>
              <a:gd name="connsiteY5" fmla="*/ 0 h 1188062"/>
              <a:gd name="connsiteX6" fmla="*/ 69886 w 1397720"/>
              <a:gd name="connsiteY6" fmla="*/ 0 h 1188062"/>
              <a:gd name="connsiteX7" fmla="*/ 0 w 1397720"/>
              <a:gd name="connsiteY7" fmla="*/ 69886 h 1188062"/>
              <a:gd name="connsiteX8" fmla="*/ 0 w 1397720"/>
              <a:gd name="connsiteY8" fmla="*/ 908519 h 1188062"/>
              <a:gd name="connsiteX9" fmla="*/ 69886 w 1397720"/>
              <a:gd name="connsiteY9" fmla="*/ 978405 h 1188062"/>
              <a:gd name="connsiteX10" fmla="*/ 559088 w 1397720"/>
              <a:gd name="connsiteY10" fmla="*/ 978405 h 1188062"/>
              <a:gd name="connsiteX11" fmla="*/ 559088 w 1397720"/>
              <a:gd name="connsiteY11" fmla="*/ 1083234 h 1188062"/>
              <a:gd name="connsiteX12" fmla="*/ 384373 w 1397720"/>
              <a:gd name="connsiteY12" fmla="*/ 1083234 h 1188062"/>
              <a:gd name="connsiteX13" fmla="*/ 384373 w 1397720"/>
              <a:gd name="connsiteY13" fmla="*/ 1188063 h 1188062"/>
              <a:gd name="connsiteX14" fmla="*/ 1013348 w 1397720"/>
              <a:gd name="connsiteY14" fmla="*/ 1188063 h 1188062"/>
              <a:gd name="connsiteX15" fmla="*/ 1013348 w 1397720"/>
              <a:gd name="connsiteY15" fmla="*/ 1083234 h 1188062"/>
              <a:gd name="connsiteX16" fmla="*/ 838633 w 1397720"/>
              <a:gd name="connsiteY16" fmla="*/ 1083234 h 1188062"/>
              <a:gd name="connsiteX17" fmla="*/ 838633 w 1397720"/>
              <a:gd name="connsiteY17" fmla="*/ 978405 h 1188062"/>
              <a:gd name="connsiteX18" fmla="*/ 1327835 w 1397720"/>
              <a:gd name="connsiteY18" fmla="*/ 978405 h 1188062"/>
              <a:gd name="connsiteX19" fmla="*/ 1397721 w 1397720"/>
              <a:gd name="connsiteY19" fmla="*/ 908519 h 1188062"/>
              <a:gd name="connsiteX20" fmla="*/ 1397721 w 1397720"/>
              <a:gd name="connsiteY20" fmla="*/ 69886 h 1188062"/>
              <a:gd name="connsiteX21" fmla="*/ 1327835 w 1397720"/>
              <a:gd name="connsiteY21" fmla="*/ 0 h 118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97720" h="1188062">
                <a:moveTo>
                  <a:pt x="1292892" y="873576"/>
                </a:moveTo>
                <a:lnTo>
                  <a:pt x="104829" y="873576"/>
                </a:lnTo>
                <a:lnTo>
                  <a:pt x="104829" y="104829"/>
                </a:lnTo>
                <a:lnTo>
                  <a:pt x="1292892" y="104829"/>
                </a:lnTo>
                <a:lnTo>
                  <a:pt x="1292892" y="873576"/>
                </a:lnTo>
                <a:close/>
                <a:moveTo>
                  <a:pt x="1327835" y="0"/>
                </a:moveTo>
                <a:lnTo>
                  <a:pt x="69886" y="0"/>
                </a:lnTo>
                <a:cubicBezTo>
                  <a:pt x="31449" y="0"/>
                  <a:pt x="0" y="31449"/>
                  <a:pt x="0" y="69886"/>
                </a:cubicBezTo>
                <a:lnTo>
                  <a:pt x="0" y="908519"/>
                </a:lnTo>
                <a:cubicBezTo>
                  <a:pt x="0" y="946956"/>
                  <a:pt x="31449" y="978405"/>
                  <a:pt x="69886" y="978405"/>
                </a:cubicBezTo>
                <a:lnTo>
                  <a:pt x="559088" y="978405"/>
                </a:lnTo>
                <a:lnTo>
                  <a:pt x="559088" y="1083234"/>
                </a:lnTo>
                <a:lnTo>
                  <a:pt x="384373" y="1083234"/>
                </a:lnTo>
                <a:lnTo>
                  <a:pt x="384373" y="1188063"/>
                </a:lnTo>
                <a:lnTo>
                  <a:pt x="1013348" y="1188063"/>
                </a:lnTo>
                <a:lnTo>
                  <a:pt x="1013348" y="1083234"/>
                </a:lnTo>
                <a:lnTo>
                  <a:pt x="838633" y="1083234"/>
                </a:lnTo>
                <a:lnTo>
                  <a:pt x="838633" y="978405"/>
                </a:lnTo>
                <a:lnTo>
                  <a:pt x="1327835" y="978405"/>
                </a:lnTo>
                <a:cubicBezTo>
                  <a:pt x="1366272" y="978405"/>
                  <a:pt x="1397721" y="946956"/>
                  <a:pt x="1397721" y="908519"/>
                </a:cubicBezTo>
                <a:lnTo>
                  <a:pt x="1397721" y="69886"/>
                </a:lnTo>
                <a:cubicBezTo>
                  <a:pt x="1397721" y="31449"/>
                  <a:pt x="1366272" y="0"/>
                  <a:pt x="1327835" y="0"/>
                </a:cubicBezTo>
                <a:close/>
              </a:path>
            </a:pathLst>
          </a:custGeom>
          <a:solidFill>
            <a:srgbClr val="ED7D31">
              <a:lumMod val="75000"/>
            </a:srgbClr>
          </a:solidFill>
          <a:ln w="174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31" name="Group 139">
            <a:extLst>
              <a:ext uri="{FF2B5EF4-FFF2-40B4-BE49-F238E27FC236}">
                <a16:creationId xmlns:a16="http://schemas.microsoft.com/office/drawing/2014/main" id="{C503B28C-B2E0-AE32-27C7-EB3D8137B679}"/>
              </a:ext>
            </a:extLst>
          </p:cNvPr>
          <p:cNvGrpSpPr/>
          <p:nvPr/>
        </p:nvGrpSpPr>
        <p:grpSpPr>
          <a:xfrm>
            <a:off x="5163066" y="6547285"/>
            <a:ext cx="1045927" cy="630271"/>
            <a:chOff x="6938330" y="2061079"/>
            <a:chExt cx="690086" cy="368901"/>
          </a:xfrm>
          <a:solidFill>
            <a:srgbClr val="ED7D31">
              <a:lumMod val="75000"/>
            </a:srgbClr>
          </a:solidFill>
        </p:grpSpPr>
        <p:sp>
          <p:nvSpPr>
            <p:cNvPr id="1032" name="Freeform: Shape 132">
              <a:extLst>
                <a:ext uri="{FF2B5EF4-FFF2-40B4-BE49-F238E27FC236}">
                  <a16:creationId xmlns:a16="http://schemas.microsoft.com/office/drawing/2014/main" id="{1575BF8A-44F3-5093-C198-BCC57DCC36DD}"/>
                </a:ext>
              </a:extLst>
            </p:cNvPr>
            <p:cNvSpPr/>
            <p:nvPr/>
          </p:nvSpPr>
          <p:spPr>
            <a:xfrm>
              <a:off x="7407722" y="2061079"/>
              <a:ext cx="142875" cy="142875"/>
            </a:xfrm>
            <a:custGeom>
              <a:avLst/>
              <a:gdLst>
                <a:gd name="connsiteX0" fmla="*/ 148209 w 142875"/>
                <a:gd name="connsiteY0" fmla="*/ 74104 h 142875"/>
                <a:gd name="connsiteX1" fmla="*/ 74105 w 142875"/>
                <a:gd name="connsiteY1" fmla="*/ 148209 h 142875"/>
                <a:gd name="connsiteX2" fmla="*/ 0 w 142875"/>
                <a:gd name="connsiteY2" fmla="*/ 74104 h 142875"/>
                <a:gd name="connsiteX3" fmla="*/ 74105 w 142875"/>
                <a:gd name="connsiteY3" fmla="*/ 0 h 142875"/>
                <a:gd name="connsiteX4" fmla="*/ 148209 w 142875"/>
                <a:gd name="connsiteY4" fmla="*/ 7410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3" name="Freeform: Shape 133">
              <a:extLst>
                <a:ext uri="{FF2B5EF4-FFF2-40B4-BE49-F238E27FC236}">
                  <a16:creationId xmlns:a16="http://schemas.microsoft.com/office/drawing/2014/main" id="{857E40D4-10D9-D5B3-6F62-440A773B2B4F}"/>
                </a:ext>
              </a:extLst>
            </p:cNvPr>
            <p:cNvSpPr/>
            <p:nvPr/>
          </p:nvSpPr>
          <p:spPr>
            <a:xfrm>
              <a:off x="7012530" y="2061079"/>
              <a:ext cx="142875" cy="142875"/>
            </a:xfrm>
            <a:custGeom>
              <a:avLst/>
              <a:gdLst>
                <a:gd name="connsiteX0" fmla="*/ 148209 w 142875"/>
                <a:gd name="connsiteY0" fmla="*/ 74104 h 142875"/>
                <a:gd name="connsiteX1" fmla="*/ 74105 w 142875"/>
                <a:gd name="connsiteY1" fmla="*/ 148209 h 142875"/>
                <a:gd name="connsiteX2" fmla="*/ 0 w 142875"/>
                <a:gd name="connsiteY2" fmla="*/ 74104 h 142875"/>
                <a:gd name="connsiteX3" fmla="*/ 74105 w 142875"/>
                <a:gd name="connsiteY3" fmla="*/ 0 h 142875"/>
                <a:gd name="connsiteX4" fmla="*/ 148209 w 142875"/>
                <a:gd name="connsiteY4" fmla="*/ 7410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4" name="Freeform: Shape 134">
              <a:extLst>
                <a:ext uri="{FF2B5EF4-FFF2-40B4-BE49-F238E27FC236}">
                  <a16:creationId xmlns:a16="http://schemas.microsoft.com/office/drawing/2014/main" id="{C29B4644-5742-E8C0-CAB6-CF872EA758E0}"/>
                </a:ext>
              </a:extLst>
            </p:cNvPr>
            <p:cNvSpPr/>
            <p:nvPr/>
          </p:nvSpPr>
          <p:spPr>
            <a:xfrm>
              <a:off x="7361716" y="2229385"/>
              <a:ext cx="266700" cy="142875"/>
            </a:xfrm>
            <a:custGeom>
              <a:avLst/>
              <a:gdLst>
                <a:gd name="connsiteX0" fmla="*/ 253556 w 266700"/>
                <a:gd name="connsiteY0" fmla="*/ 44101 h 142875"/>
                <a:gd name="connsiteX1" fmla="*/ 181070 w 266700"/>
                <a:gd name="connsiteY1" fmla="*/ 9526 h 142875"/>
                <a:gd name="connsiteX2" fmla="*/ 120110 w 266700"/>
                <a:gd name="connsiteY2" fmla="*/ 1 h 142875"/>
                <a:gd name="connsiteX3" fmla="*/ 59246 w 266700"/>
                <a:gd name="connsiteY3" fmla="*/ 9526 h 142875"/>
                <a:gd name="connsiteX4" fmla="*/ 3429 w 266700"/>
                <a:gd name="connsiteY4" fmla="*/ 33529 h 142875"/>
                <a:gd name="connsiteX5" fmla="*/ 0 w 266700"/>
                <a:gd name="connsiteY5" fmla="*/ 37434 h 142875"/>
                <a:gd name="connsiteX6" fmla="*/ 76200 w 266700"/>
                <a:gd name="connsiteY6" fmla="*/ 75534 h 142875"/>
                <a:gd name="connsiteX7" fmla="*/ 104013 w 266700"/>
                <a:gd name="connsiteY7" fmla="*/ 131446 h 142875"/>
                <a:gd name="connsiteX8" fmla="*/ 104013 w 266700"/>
                <a:gd name="connsiteY8" fmla="*/ 148400 h 142875"/>
                <a:gd name="connsiteX9" fmla="*/ 268319 w 266700"/>
                <a:gd name="connsiteY9" fmla="*/ 148400 h 142875"/>
                <a:gd name="connsiteX10" fmla="*/ 268319 w 266700"/>
                <a:gd name="connsiteY10" fmla="*/ 73819 h 142875"/>
                <a:gd name="connsiteX11" fmla="*/ 253556 w 266700"/>
                <a:gd name="connsiteY11" fmla="*/ 4410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700" h="142875">
                  <a:moveTo>
                    <a:pt x="253556" y="44101"/>
                  </a:moveTo>
                  <a:cubicBezTo>
                    <a:pt x="232176" y="27474"/>
                    <a:pt x="207446" y="15679"/>
                    <a:pt x="181070" y="9526"/>
                  </a:cubicBezTo>
                  <a:cubicBezTo>
                    <a:pt x="161246" y="3734"/>
                    <a:pt x="140756" y="532"/>
                    <a:pt x="120110" y="1"/>
                  </a:cubicBezTo>
                  <a:cubicBezTo>
                    <a:pt x="99448" y="-46"/>
                    <a:pt x="78906" y="3169"/>
                    <a:pt x="59246" y="9526"/>
                  </a:cubicBezTo>
                  <a:cubicBezTo>
                    <a:pt x="39570" y="14764"/>
                    <a:pt x="20765" y="22851"/>
                    <a:pt x="3429" y="33529"/>
                  </a:cubicBezTo>
                  <a:lnTo>
                    <a:pt x="0" y="37434"/>
                  </a:lnTo>
                  <a:cubicBezTo>
                    <a:pt x="27693" y="44909"/>
                    <a:pt x="53604" y="57865"/>
                    <a:pt x="76200" y="75534"/>
                  </a:cubicBezTo>
                  <a:cubicBezTo>
                    <a:pt x="93960" y="88582"/>
                    <a:pt x="104321" y="109409"/>
                    <a:pt x="104013" y="131446"/>
                  </a:cubicBezTo>
                  <a:lnTo>
                    <a:pt x="104013" y="148400"/>
                  </a:lnTo>
                  <a:lnTo>
                    <a:pt x="268319" y="148400"/>
                  </a:lnTo>
                  <a:lnTo>
                    <a:pt x="268319" y="73819"/>
                  </a:lnTo>
                  <a:cubicBezTo>
                    <a:pt x="268644" y="62075"/>
                    <a:pt x="263111" y="50937"/>
                    <a:pt x="253556" y="44101"/>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5" name="Freeform: Shape 135">
              <a:extLst>
                <a:ext uri="{FF2B5EF4-FFF2-40B4-BE49-F238E27FC236}">
                  <a16:creationId xmlns:a16="http://schemas.microsoft.com/office/drawing/2014/main" id="{54980EFE-F3EE-A1CC-A839-70CDFE86EA15}"/>
                </a:ext>
              </a:extLst>
            </p:cNvPr>
            <p:cNvSpPr/>
            <p:nvPr/>
          </p:nvSpPr>
          <p:spPr>
            <a:xfrm>
              <a:off x="6938330" y="2229385"/>
              <a:ext cx="266700" cy="142875"/>
            </a:xfrm>
            <a:custGeom>
              <a:avLst/>
              <a:gdLst>
                <a:gd name="connsiteX0" fmla="*/ 164687 w 266700"/>
                <a:gd name="connsiteY0" fmla="*/ 131446 h 142875"/>
                <a:gd name="connsiteX1" fmla="*/ 191453 w 266700"/>
                <a:gd name="connsiteY1" fmla="*/ 76486 h 142875"/>
                <a:gd name="connsiteX2" fmla="*/ 192500 w 266700"/>
                <a:gd name="connsiteY2" fmla="*/ 75534 h 142875"/>
                <a:gd name="connsiteX3" fmla="*/ 193739 w 266700"/>
                <a:gd name="connsiteY3" fmla="*/ 74677 h 142875"/>
                <a:gd name="connsiteX4" fmla="*/ 268700 w 266700"/>
                <a:gd name="connsiteY4" fmla="*/ 37529 h 142875"/>
                <a:gd name="connsiteX5" fmla="*/ 263271 w 266700"/>
                <a:gd name="connsiteY5" fmla="*/ 31338 h 142875"/>
                <a:gd name="connsiteX6" fmla="*/ 209169 w 266700"/>
                <a:gd name="connsiteY6" fmla="*/ 9526 h 142875"/>
                <a:gd name="connsiteX7" fmla="*/ 148304 w 266700"/>
                <a:gd name="connsiteY7" fmla="*/ 1 h 142875"/>
                <a:gd name="connsiteX8" fmla="*/ 87344 w 266700"/>
                <a:gd name="connsiteY8" fmla="*/ 9526 h 142875"/>
                <a:gd name="connsiteX9" fmla="*/ 14859 w 266700"/>
                <a:gd name="connsiteY9" fmla="*/ 44101 h 142875"/>
                <a:gd name="connsiteX10" fmla="*/ 0 w 266700"/>
                <a:gd name="connsiteY10" fmla="*/ 73819 h 142875"/>
                <a:gd name="connsiteX11" fmla="*/ 0 w 266700"/>
                <a:gd name="connsiteY11" fmla="*/ 148400 h 142875"/>
                <a:gd name="connsiteX12" fmla="*/ 164687 w 266700"/>
                <a:gd name="connsiteY12" fmla="*/ 14840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 h="142875">
                  <a:moveTo>
                    <a:pt x="164687" y="131446"/>
                  </a:moveTo>
                  <a:cubicBezTo>
                    <a:pt x="164702" y="109990"/>
                    <a:pt x="174570" y="89728"/>
                    <a:pt x="191453" y="76486"/>
                  </a:cubicBezTo>
                  <a:lnTo>
                    <a:pt x="192500" y="75534"/>
                  </a:lnTo>
                  <a:lnTo>
                    <a:pt x="193739" y="74677"/>
                  </a:lnTo>
                  <a:cubicBezTo>
                    <a:pt x="216602" y="58406"/>
                    <a:pt x="241905" y="45867"/>
                    <a:pt x="268700" y="37529"/>
                  </a:cubicBezTo>
                  <a:cubicBezTo>
                    <a:pt x="266795" y="35529"/>
                    <a:pt x="264986" y="33433"/>
                    <a:pt x="263271" y="31338"/>
                  </a:cubicBezTo>
                  <a:cubicBezTo>
                    <a:pt x="246372" y="21520"/>
                    <a:pt x="228152" y="14175"/>
                    <a:pt x="209169" y="9526"/>
                  </a:cubicBezTo>
                  <a:cubicBezTo>
                    <a:pt x="189376" y="3742"/>
                    <a:pt x="168918" y="541"/>
                    <a:pt x="148304" y="1"/>
                  </a:cubicBezTo>
                  <a:cubicBezTo>
                    <a:pt x="127609" y="-53"/>
                    <a:pt x="107036" y="3162"/>
                    <a:pt x="87344" y="9526"/>
                  </a:cubicBezTo>
                  <a:cubicBezTo>
                    <a:pt x="61338" y="16700"/>
                    <a:pt x="36801" y="28404"/>
                    <a:pt x="14859" y="44101"/>
                  </a:cubicBezTo>
                  <a:cubicBezTo>
                    <a:pt x="5620" y="51212"/>
                    <a:pt x="146" y="62162"/>
                    <a:pt x="0" y="73819"/>
                  </a:cubicBezTo>
                  <a:lnTo>
                    <a:pt x="0" y="148400"/>
                  </a:lnTo>
                  <a:lnTo>
                    <a:pt x="164687" y="148400"/>
                  </a:ln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6" name="Freeform: Shape 136">
              <a:extLst>
                <a:ext uri="{FF2B5EF4-FFF2-40B4-BE49-F238E27FC236}">
                  <a16:creationId xmlns:a16="http://schemas.microsoft.com/office/drawing/2014/main" id="{3E85476B-398D-F9C4-83DE-A917C7AB9694}"/>
                </a:ext>
              </a:extLst>
            </p:cNvPr>
            <p:cNvSpPr/>
            <p:nvPr/>
          </p:nvSpPr>
          <p:spPr>
            <a:xfrm>
              <a:off x="7135973" y="2287105"/>
              <a:ext cx="295275" cy="142875"/>
            </a:xfrm>
            <a:custGeom>
              <a:avLst/>
              <a:gdLst>
                <a:gd name="connsiteX0" fmla="*/ 0 w 295275"/>
                <a:gd name="connsiteY0" fmla="*/ 147830 h 142875"/>
                <a:gd name="connsiteX1" fmla="*/ 0 w 295275"/>
                <a:gd name="connsiteY1" fmla="*/ 73725 h 142875"/>
                <a:gd name="connsiteX2" fmla="*/ 14859 w 295275"/>
                <a:gd name="connsiteY2" fmla="*/ 44103 h 142875"/>
                <a:gd name="connsiteX3" fmla="*/ 87344 w 295275"/>
                <a:gd name="connsiteY3" fmla="*/ 9527 h 142875"/>
                <a:gd name="connsiteX4" fmla="*/ 148209 w 295275"/>
                <a:gd name="connsiteY4" fmla="*/ 2 h 142875"/>
                <a:gd name="connsiteX5" fmla="*/ 209169 w 295275"/>
                <a:gd name="connsiteY5" fmla="*/ 9527 h 142875"/>
                <a:gd name="connsiteX6" fmla="*/ 281654 w 295275"/>
                <a:gd name="connsiteY6" fmla="*/ 44103 h 142875"/>
                <a:gd name="connsiteX7" fmla="*/ 296513 w 295275"/>
                <a:gd name="connsiteY7" fmla="*/ 73725 h 142875"/>
                <a:gd name="connsiteX8" fmla="*/ 296513 w 295275"/>
                <a:gd name="connsiteY8" fmla="*/ 14783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275" h="142875">
                  <a:moveTo>
                    <a:pt x="0" y="147830"/>
                  </a:moveTo>
                  <a:lnTo>
                    <a:pt x="0" y="73725"/>
                  </a:lnTo>
                  <a:cubicBezTo>
                    <a:pt x="45" y="62070"/>
                    <a:pt x="5544" y="51107"/>
                    <a:pt x="14859" y="44103"/>
                  </a:cubicBezTo>
                  <a:cubicBezTo>
                    <a:pt x="36757" y="28332"/>
                    <a:pt x="61308" y="16621"/>
                    <a:pt x="87344" y="9527"/>
                  </a:cubicBezTo>
                  <a:cubicBezTo>
                    <a:pt x="106995" y="3128"/>
                    <a:pt x="127543" y="-88"/>
                    <a:pt x="148209" y="2"/>
                  </a:cubicBezTo>
                  <a:cubicBezTo>
                    <a:pt x="168859" y="487"/>
                    <a:pt x="189355" y="3690"/>
                    <a:pt x="209169" y="9527"/>
                  </a:cubicBezTo>
                  <a:cubicBezTo>
                    <a:pt x="235573" y="15599"/>
                    <a:pt x="260319" y="27402"/>
                    <a:pt x="281654" y="44103"/>
                  </a:cubicBezTo>
                  <a:cubicBezTo>
                    <a:pt x="291244" y="50876"/>
                    <a:pt x="296819" y="61990"/>
                    <a:pt x="296513" y="73725"/>
                  </a:cubicBezTo>
                  <a:lnTo>
                    <a:pt x="296513" y="147830"/>
                  </a:ln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7" name="Freeform: Shape 137">
              <a:extLst>
                <a:ext uri="{FF2B5EF4-FFF2-40B4-BE49-F238E27FC236}">
                  <a16:creationId xmlns:a16="http://schemas.microsoft.com/office/drawing/2014/main" id="{FEDF07F7-8913-9DC4-F01B-E39E7A7586F4}"/>
                </a:ext>
              </a:extLst>
            </p:cNvPr>
            <p:cNvSpPr/>
            <p:nvPr/>
          </p:nvSpPr>
          <p:spPr>
            <a:xfrm>
              <a:off x="7210078" y="2118705"/>
              <a:ext cx="142875" cy="142875"/>
            </a:xfrm>
            <a:custGeom>
              <a:avLst/>
              <a:gdLst>
                <a:gd name="connsiteX0" fmla="*/ 148209 w 142875"/>
                <a:gd name="connsiteY0" fmla="*/ 74105 h 142875"/>
                <a:gd name="connsiteX1" fmla="*/ 74105 w 142875"/>
                <a:gd name="connsiteY1" fmla="*/ 148209 h 142875"/>
                <a:gd name="connsiteX2" fmla="*/ 0 w 142875"/>
                <a:gd name="connsiteY2" fmla="*/ 74105 h 142875"/>
                <a:gd name="connsiteX3" fmla="*/ 74105 w 142875"/>
                <a:gd name="connsiteY3" fmla="*/ 0 h 142875"/>
                <a:gd name="connsiteX4" fmla="*/ 148209 w 142875"/>
                <a:gd name="connsiteY4" fmla="*/ 74105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8209" y="74105"/>
                  </a:moveTo>
                  <a:cubicBezTo>
                    <a:pt x="148209" y="115031"/>
                    <a:pt x="115031" y="148209"/>
                    <a:pt x="74105" y="148209"/>
                  </a:cubicBezTo>
                  <a:cubicBezTo>
                    <a:pt x="33178" y="148209"/>
                    <a:pt x="0" y="115031"/>
                    <a:pt x="0" y="74105"/>
                  </a:cubicBezTo>
                  <a:cubicBezTo>
                    <a:pt x="0" y="33178"/>
                    <a:pt x="33178" y="0"/>
                    <a:pt x="74105" y="0"/>
                  </a:cubicBezTo>
                  <a:cubicBezTo>
                    <a:pt x="115031" y="0"/>
                    <a:pt x="148209" y="33178"/>
                    <a:pt x="148209" y="74105"/>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39" name="TextBox 188">
            <a:extLst>
              <a:ext uri="{FF2B5EF4-FFF2-40B4-BE49-F238E27FC236}">
                <a16:creationId xmlns:a16="http://schemas.microsoft.com/office/drawing/2014/main" id="{15767841-1238-A2E0-EB91-1992294A60E9}"/>
              </a:ext>
            </a:extLst>
          </p:cNvPr>
          <p:cNvSpPr txBox="1"/>
          <p:nvPr/>
        </p:nvSpPr>
        <p:spPr>
          <a:xfrm>
            <a:off x="3549798" y="7643471"/>
            <a:ext cx="1116839" cy="707886"/>
          </a:xfrm>
          <a:prstGeom prst="rect">
            <a:avLst/>
          </a:prstGeom>
          <a:noFill/>
        </p:spPr>
        <p:txBody>
          <a:bodyPr wrap="square" rtlCol="0">
            <a:spAutoFit/>
          </a:bodyPr>
          <a:lstStyle/>
          <a:p>
            <a:pPr algn="ctr">
              <a:buClrTx/>
              <a:buFontTx/>
              <a:buNone/>
            </a:pPr>
            <a:r>
              <a:rPr lang="en-US" sz="2000" b="1" kern="1200" dirty="0">
                <a:solidFill>
                  <a:prstClr val="black"/>
                </a:solidFill>
                <a:latin typeface="Arial" panose="020B0604020202020204" pitchFamily="34" charset="0"/>
                <a:ea typeface="Cambria" panose="02040503050406030204" pitchFamily="18" charset="0"/>
                <a:cs typeface="Arial" panose="020B0604020202020204" pitchFamily="34" charset="0"/>
              </a:rPr>
              <a:t>END</a:t>
            </a:r>
          </a:p>
          <a:p>
            <a:pPr algn="ctr">
              <a:buClrTx/>
              <a:buFontTx/>
              <a:buNone/>
            </a:pPr>
            <a:r>
              <a:rPr lang="en-US" sz="2000" b="1" kern="1200" dirty="0">
                <a:solidFill>
                  <a:prstClr val="black"/>
                </a:solidFill>
                <a:latin typeface="Arial" panose="020B0604020202020204" pitchFamily="34" charset="0"/>
                <a:ea typeface="Cambria" panose="02040503050406030204" pitchFamily="18" charset="0"/>
                <a:cs typeface="Arial" panose="020B0604020202020204" pitchFamily="34" charset="0"/>
              </a:rPr>
              <a:t>USERS</a:t>
            </a:r>
          </a:p>
        </p:txBody>
      </p:sp>
      <p:sp>
        <p:nvSpPr>
          <p:cNvPr id="1040" name="Right Brace 190">
            <a:extLst>
              <a:ext uri="{FF2B5EF4-FFF2-40B4-BE49-F238E27FC236}">
                <a16:creationId xmlns:a16="http://schemas.microsoft.com/office/drawing/2014/main" id="{2AFBC421-707D-167B-0838-E6C00FF6F913}"/>
              </a:ext>
            </a:extLst>
          </p:cNvPr>
          <p:cNvSpPr/>
          <p:nvPr/>
        </p:nvSpPr>
        <p:spPr>
          <a:xfrm rot="10800000">
            <a:off x="4518604" y="6775849"/>
            <a:ext cx="518859" cy="2593335"/>
          </a:xfrm>
          <a:prstGeom prst="rightBrace">
            <a:avLst>
              <a:gd name="adj1" fmla="val 127095"/>
              <a:gd name="adj2" fmla="val 50000"/>
            </a:avLst>
          </a:prstGeom>
          <a:no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6" name="Google Shape;490;g208d49cec94_0_1113">
            <a:extLst>
              <a:ext uri="{FF2B5EF4-FFF2-40B4-BE49-F238E27FC236}">
                <a16:creationId xmlns:a16="http://schemas.microsoft.com/office/drawing/2014/main" id="{6BF409CA-E382-70E2-C817-5A074D9DAF35}"/>
              </a:ext>
            </a:extLst>
          </p:cNvPr>
          <p:cNvSpPr/>
          <p:nvPr/>
        </p:nvSpPr>
        <p:spPr>
          <a:xfrm>
            <a:off x="11055869" y="739294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b="1" dirty="0">
                <a:latin typeface="Calibri"/>
                <a:ea typeface="Calibri"/>
                <a:cs typeface="Calibri"/>
                <a:sym typeface="Calibri"/>
              </a:rPr>
              <a:t>Couche Service</a:t>
            </a:r>
            <a:endParaRPr sz="2000" b="1" dirty="0">
              <a:latin typeface="Calibri"/>
              <a:ea typeface="Calibri"/>
              <a:cs typeface="Calibri"/>
              <a:sym typeface="Calibri"/>
            </a:endParaRPr>
          </a:p>
        </p:txBody>
      </p:sp>
      <p:sp>
        <p:nvSpPr>
          <p:cNvPr id="1088" name="ZoneTexte 1087">
            <a:extLst>
              <a:ext uri="{FF2B5EF4-FFF2-40B4-BE49-F238E27FC236}">
                <a16:creationId xmlns:a16="http://schemas.microsoft.com/office/drawing/2014/main" id="{B7266589-C859-8DF9-BB6B-07E2AFB0F34B}"/>
              </a:ext>
            </a:extLst>
          </p:cNvPr>
          <p:cNvSpPr txBox="1"/>
          <p:nvPr/>
        </p:nvSpPr>
        <p:spPr>
          <a:xfrm>
            <a:off x="-210284" y="3672843"/>
            <a:ext cx="1524614" cy="523220"/>
          </a:xfrm>
          <a:prstGeom prst="rect">
            <a:avLst/>
          </a:prstGeom>
          <a:noFill/>
        </p:spPr>
        <p:txBody>
          <a:bodyPr wrap="square">
            <a:spAutoFit/>
          </a:bodyPr>
          <a:lstStyle/>
          <a:p>
            <a:pPr marL="0" marR="0" lvl="0" indent="0" algn="ctr" rtl="0">
              <a:lnSpc>
                <a:spcPct val="100000"/>
              </a:lnSpc>
              <a:spcBef>
                <a:spcPts val="0"/>
              </a:spcBef>
              <a:spcAft>
                <a:spcPts val="0"/>
              </a:spcAft>
              <a:buNone/>
            </a:pPr>
            <a:r>
              <a:rPr lang="en-GB" sz="1400" dirty="0" err="1">
                <a:latin typeface="Calibri"/>
                <a:ea typeface="Calibri"/>
                <a:cs typeface="Calibri"/>
                <a:sym typeface="Calibri"/>
              </a:rPr>
              <a:t>Plusieurs</a:t>
            </a:r>
            <a:r>
              <a:rPr lang="en-GB" sz="1400" dirty="0">
                <a:latin typeface="Calibri"/>
                <a:ea typeface="Calibri"/>
                <a:cs typeface="Calibri"/>
                <a:sym typeface="Calibri"/>
              </a:rPr>
              <a:t> </a:t>
            </a:r>
            <a:r>
              <a:rPr lang="en-GB" sz="1400" dirty="0" err="1">
                <a:latin typeface="Calibri"/>
                <a:ea typeface="Calibri"/>
                <a:cs typeface="Calibri"/>
                <a:sym typeface="Calibri"/>
              </a:rPr>
              <a:t>producteurs</a:t>
            </a:r>
            <a:r>
              <a:rPr lang="en-GB" sz="1400" dirty="0">
                <a:latin typeface="Calibri"/>
                <a:ea typeface="Calibri"/>
                <a:cs typeface="Calibri"/>
                <a:sym typeface="Calibri"/>
              </a:rPr>
              <a:t> </a:t>
            </a:r>
          </a:p>
        </p:txBody>
      </p:sp>
      <p:grpSp>
        <p:nvGrpSpPr>
          <p:cNvPr id="1092" name="Group 21">
            <a:extLst>
              <a:ext uri="{FF2B5EF4-FFF2-40B4-BE49-F238E27FC236}">
                <a16:creationId xmlns:a16="http://schemas.microsoft.com/office/drawing/2014/main" id="{05875937-3302-DA6F-052E-DD9053B6C719}"/>
              </a:ext>
            </a:extLst>
          </p:cNvPr>
          <p:cNvGrpSpPr/>
          <p:nvPr/>
        </p:nvGrpSpPr>
        <p:grpSpPr>
          <a:xfrm>
            <a:off x="15935982" y="2383757"/>
            <a:ext cx="906598" cy="769711"/>
            <a:chOff x="3886200" y="4981573"/>
            <a:chExt cx="1924050" cy="1633539"/>
          </a:xfrm>
          <a:solidFill>
            <a:srgbClr val="92D050"/>
          </a:solidFill>
        </p:grpSpPr>
        <p:sp>
          <p:nvSpPr>
            <p:cNvPr id="1093" name="Flowchart: Magnetic Disk 22">
              <a:extLst>
                <a:ext uri="{FF2B5EF4-FFF2-40B4-BE49-F238E27FC236}">
                  <a16:creationId xmlns:a16="http://schemas.microsoft.com/office/drawing/2014/main" id="{856911BC-2ACE-F097-39D4-89EEF2F5E60C}"/>
                </a:ext>
              </a:extLst>
            </p:cNvPr>
            <p:cNvSpPr/>
            <p:nvPr/>
          </p:nvSpPr>
          <p:spPr>
            <a:xfrm>
              <a:off x="3886200" y="6081712"/>
              <a:ext cx="1924050" cy="533400"/>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Flowchart: Magnetic Disk 23">
              <a:extLst>
                <a:ext uri="{FF2B5EF4-FFF2-40B4-BE49-F238E27FC236}">
                  <a16:creationId xmlns:a16="http://schemas.microsoft.com/office/drawing/2014/main" id="{475215B6-0114-E136-5252-DBF50739D060}"/>
                </a:ext>
              </a:extLst>
            </p:cNvPr>
            <p:cNvSpPr/>
            <p:nvPr/>
          </p:nvSpPr>
          <p:spPr>
            <a:xfrm>
              <a:off x="3886200" y="5714999"/>
              <a:ext cx="1924050" cy="533400"/>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Flowchart: Magnetic Disk 24">
              <a:extLst>
                <a:ext uri="{FF2B5EF4-FFF2-40B4-BE49-F238E27FC236}">
                  <a16:creationId xmlns:a16="http://schemas.microsoft.com/office/drawing/2014/main" id="{A653EB7D-25B1-D11C-7931-E2B5B2767913}"/>
                </a:ext>
              </a:extLst>
            </p:cNvPr>
            <p:cNvSpPr/>
            <p:nvPr/>
          </p:nvSpPr>
          <p:spPr>
            <a:xfrm>
              <a:off x="3886200" y="5348286"/>
              <a:ext cx="1924050" cy="533400"/>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Flowchart: Magnetic Disk 25">
              <a:extLst>
                <a:ext uri="{FF2B5EF4-FFF2-40B4-BE49-F238E27FC236}">
                  <a16:creationId xmlns:a16="http://schemas.microsoft.com/office/drawing/2014/main" id="{A99C588A-3F23-B636-F83F-367A21A22131}"/>
                </a:ext>
              </a:extLst>
            </p:cNvPr>
            <p:cNvSpPr/>
            <p:nvPr/>
          </p:nvSpPr>
          <p:spPr>
            <a:xfrm>
              <a:off x="3886200" y="4981573"/>
              <a:ext cx="1924050" cy="533400"/>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65976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999889"/>
          </a:xfrm>
          <a:prstGeom prst="rect">
            <a:avLst/>
          </a:prstGeom>
        </p:spPr>
        <p:txBody>
          <a:bodyPr wrap="square" lIns="0" tIns="0" rIns="0" bIns="0" rtlCol="0" anchor="t">
            <a:spAutoFit/>
          </a:bodyPr>
          <a:lstStyle/>
          <a:p>
            <a:pPr marL="0" lvl="0" indent="0">
              <a:lnSpc>
                <a:spcPts val="8717"/>
              </a:lnSpc>
              <a:spcBef>
                <a:spcPct val="0"/>
              </a:spcBef>
            </a:pPr>
            <a:r>
              <a:rPr lang="en-US" sz="4800" u="none" dirty="0" err="1">
                <a:solidFill>
                  <a:schemeClr val="accent3">
                    <a:lumMod val="50000"/>
                  </a:schemeClr>
                </a:solidFill>
                <a:latin typeface="Fira Sans Medium Bold"/>
              </a:rPr>
              <a:t>Résultats</a:t>
            </a:r>
            <a:r>
              <a:rPr lang="en-US" sz="4800" u="none" dirty="0">
                <a:solidFill>
                  <a:schemeClr val="accent3">
                    <a:lumMod val="50000"/>
                  </a:schemeClr>
                </a:solidFill>
                <a:latin typeface="Fira Sans Medium Bold"/>
              </a:rPr>
              <a:t> </a:t>
            </a:r>
            <a:r>
              <a:rPr lang="en-US" sz="4800" u="none" dirty="0" err="1">
                <a:solidFill>
                  <a:schemeClr val="accent3">
                    <a:lumMod val="50000"/>
                  </a:schemeClr>
                </a:solidFill>
                <a:latin typeface="Fira Sans Medium Bold"/>
              </a:rPr>
              <a:t>d’analyses</a:t>
            </a:r>
            <a:endParaRPr lang="en-US" sz="48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2" name="Group 719">
            <a:extLst>
              <a:ext uri="{FF2B5EF4-FFF2-40B4-BE49-F238E27FC236}">
                <a16:creationId xmlns:a16="http://schemas.microsoft.com/office/drawing/2014/main" id="{B18690E3-E490-41E5-8DD9-E6ED64675A68}"/>
              </a:ext>
            </a:extLst>
          </p:cNvPr>
          <p:cNvGrpSpPr/>
          <p:nvPr/>
        </p:nvGrpSpPr>
        <p:grpSpPr>
          <a:xfrm>
            <a:off x="1407695" y="3962671"/>
            <a:ext cx="8981125" cy="1836967"/>
            <a:chOff x="-835620" y="25775"/>
            <a:chExt cx="5005851" cy="1152963"/>
          </a:xfrm>
          <a:solidFill>
            <a:schemeClr val="accent1">
              <a:lumMod val="50000"/>
            </a:schemeClr>
          </a:solidFill>
        </p:grpSpPr>
        <p:sp>
          <p:nvSpPr>
            <p:cNvPr id="4" name="Shape 712">
              <a:extLst>
                <a:ext uri="{FF2B5EF4-FFF2-40B4-BE49-F238E27FC236}">
                  <a16:creationId xmlns:a16="http://schemas.microsoft.com/office/drawing/2014/main" id="{F131803F-F130-1FDA-8D33-08B2667EAE2E}"/>
                </a:ext>
              </a:extLst>
            </p:cNvPr>
            <p:cNvSpPr/>
            <p:nvPr/>
          </p:nvSpPr>
          <p:spPr>
            <a:xfrm flipH="1">
              <a:off x="-21759" y="192453"/>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3200" dirty="0"/>
                <a:t> </a:t>
              </a:r>
              <a:r>
                <a:rPr lang="fr-FR" altLang="fr-FR" sz="3200" b="1" dirty="0">
                  <a:solidFill>
                    <a:schemeClr val="bg1"/>
                  </a:solidFill>
                </a:rPr>
                <a:t>Evolution au cours de 2021</a:t>
              </a:r>
            </a:p>
          </p:txBody>
        </p:sp>
        <p:grpSp>
          <p:nvGrpSpPr>
            <p:cNvPr id="5" name="Group 716">
              <a:extLst>
                <a:ext uri="{FF2B5EF4-FFF2-40B4-BE49-F238E27FC236}">
                  <a16:creationId xmlns:a16="http://schemas.microsoft.com/office/drawing/2014/main" id="{8BE06E73-2D35-BE87-7C78-2A0C202D7927}"/>
                </a:ext>
              </a:extLst>
            </p:cNvPr>
            <p:cNvGrpSpPr/>
            <p:nvPr/>
          </p:nvGrpSpPr>
          <p:grpSpPr>
            <a:xfrm>
              <a:off x="-835620" y="25775"/>
              <a:ext cx="812894" cy="1152963"/>
              <a:chOff x="-5027581" y="25776"/>
              <a:chExt cx="812890" cy="1152960"/>
            </a:xfrm>
            <a:grpFill/>
          </p:grpSpPr>
          <p:sp>
            <p:nvSpPr>
              <p:cNvPr id="6" name="Shape 713">
                <a:extLst>
                  <a:ext uri="{FF2B5EF4-FFF2-40B4-BE49-F238E27FC236}">
                    <a16:creationId xmlns:a16="http://schemas.microsoft.com/office/drawing/2014/main" id="{93A45BD9-8CC1-9B48-39B4-03DDF526149D}"/>
                  </a:ext>
                </a:extLst>
              </p:cNvPr>
              <p:cNvSpPr/>
              <p:nvPr/>
            </p:nvSpPr>
            <p:spPr>
              <a:xfrm flipH="1">
                <a:off x="-5027581" y="191433"/>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sz="3200" dirty="0"/>
              </a:p>
            </p:txBody>
          </p:sp>
          <p:sp>
            <p:nvSpPr>
              <p:cNvPr id="7" name="Shape 714">
                <a:extLst>
                  <a:ext uri="{FF2B5EF4-FFF2-40B4-BE49-F238E27FC236}">
                    <a16:creationId xmlns:a16="http://schemas.microsoft.com/office/drawing/2014/main" id="{E5BEB2CC-5C03-98A9-109E-C6366318BFE0}"/>
                  </a:ext>
                </a:extLst>
              </p:cNvPr>
              <p:cNvSpPr/>
              <p:nvPr/>
            </p:nvSpPr>
            <p:spPr>
              <a:xfrm flipH="1">
                <a:off x="-4629054" y="192454"/>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solidFill>
                  <a:schemeClr val="bg1">
                    <a:lumMod val="95000"/>
                  </a:schemeClr>
                </a:solid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1</a:t>
                </a:r>
              </a:p>
            </p:txBody>
          </p:sp>
          <p:sp>
            <p:nvSpPr>
              <p:cNvPr id="9" name="Shape 715">
                <a:extLst>
                  <a:ext uri="{FF2B5EF4-FFF2-40B4-BE49-F238E27FC236}">
                    <a16:creationId xmlns:a16="http://schemas.microsoft.com/office/drawing/2014/main" id="{B96AFB39-18EB-B7F4-6691-360DB2525846}"/>
                  </a:ext>
                </a:extLst>
              </p:cNvPr>
              <p:cNvSpPr/>
              <p:nvPr/>
            </p:nvSpPr>
            <p:spPr>
              <a:xfrm flipH="1">
                <a:off x="-5019257" y="25776"/>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sz="3200"/>
              </a:p>
            </p:txBody>
          </p:sp>
        </p:grpSp>
      </p:grpSp>
      <p:grpSp>
        <p:nvGrpSpPr>
          <p:cNvPr id="10" name="Group 719">
            <a:extLst>
              <a:ext uri="{FF2B5EF4-FFF2-40B4-BE49-F238E27FC236}">
                <a16:creationId xmlns:a16="http://schemas.microsoft.com/office/drawing/2014/main" id="{CDD4573C-869D-AE0C-016E-AE8F8F294E5D}"/>
              </a:ext>
            </a:extLst>
          </p:cNvPr>
          <p:cNvGrpSpPr/>
          <p:nvPr/>
        </p:nvGrpSpPr>
        <p:grpSpPr>
          <a:xfrm>
            <a:off x="2063026" y="5290110"/>
            <a:ext cx="9238992" cy="1836964"/>
            <a:chOff x="-833446" y="5937"/>
            <a:chExt cx="5026728" cy="1152962"/>
          </a:xfrm>
          <a:solidFill>
            <a:schemeClr val="accent1">
              <a:lumMod val="75000"/>
            </a:schemeClr>
          </a:solidFill>
        </p:grpSpPr>
        <p:sp>
          <p:nvSpPr>
            <p:cNvPr id="11" name="Shape 712">
              <a:extLst>
                <a:ext uri="{FF2B5EF4-FFF2-40B4-BE49-F238E27FC236}">
                  <a16:creationId xmlns:a16="http://schemas.microsoft.com/office/drawing/2014/main" id="{F30EE0C7-BFCE-360E-31AD-FDFDE78613AA}"/>
                </a:ext>
              </a:extLst>
            </p:cNvPr>
            <p:cNvSpPr/>
            <p:nvPr/>
          </p:nvSpPr>
          <p:spPr>
            <a:xfrm flipH="1">
              <a:off x="1292" y="166678"/>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3200" b="1" dirty="0">
                  <a:solidFill>
                    <a:schemeClr val="bg1"/>
                  </a:solidFill>
                </a:rPr>
                <a:t>  Le 12 décembre: Impact des campagnes de vaccination</a:t>
              </a:r>
            </a:p>
          </p:txBody>
        </p:sp>
        <p:grpSp>
          <p:nvGrpSpPr>
            <p:cNvPr id="15" name="Group 716">
              <a:extLst>
                <a:ext uri="{FF2B5EF4-FFF2-40B4-BE49-F238E27FC236}">
                  <a16:creationId xmlns:a16="http://schemas.microsoft.com/office/drawing/2014/main" id="{94860F58-464C-AE5F-CEB9-6889E148EA4E}"/>
                </a:ext>
              </a:extLst>
            </p:cNvPr>
            <p:cNvGrpSpPr/>
            <p:nvPr/>
          </p:nvGrpSpPr>
          <p:grpSpPr>
            <a:xfrm>
              <a:off x="-833446" y="5937"/>
              <a:ext cx="816369" cy="1152962"/>
              <a:chOff x="-5025406" y="5938"/>
              <a:chExt cx="816365" cy="1152959"/>
            </a:xfrm>
            <a:grpFill/>
          </p:grpSpPr>
          <p:sp>
            <p:nvSpPr>
              <p:cNvPr id="16" name="Shape 713">
                <a:extLst>
                  <a:ext uri="{FF2B5EF4-FFF2-40B4-BE49-F238E27FC236}">
                    <a16:creationId xmlns:a16="http://schemas.microsoft.com/office/drawing/2014/main" id="{2BE26E2E-C164-6F22-9A76-BB22EC6AADD8}"/>
                  </a:ext>
                </a:extLst>
              </p:cNvPr>
              <p:cNvSpPr/>
              <p:nvPr/>
            </p:nvSpPr>
            <p:spPr>
              <a:xfrm flipH="1">
                <a:off x="-502540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sz="3200" dirty="0"/>
              </a:p>
            </p:txBody>
          </p:sp>
          <p:sp>
            <p:nvSpPr>
              <p:cNvPr id="17" name="Shape 714">
                <a:extLst>
                  <a:ext uri="{FF2B5EF4-FFF2-40B4-BE49-F238E27FC236}">
                    <a16:creationId xmlns:a16="http://schemas.microsoft.com/office/drawing/2014/main" id="{EDA8D140-34F1-8B6D-E7E0-A0C5695A59D2}"/>
                  </a:ext>
                </a:extLst>
              </p:cNvPr>
              <p:cNvSpPr/>
              <p:nvPr/>
            </p:nvSpPr>
            <p:spPr>
              <a:xfrm flipH="1">
                <a:off x="-461132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no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2</a:t>
                </a:r>
              </a:p>
            </p:txBody>
          </p:sp>
          <p:sp>
            <p:nvSpPr>
              <p:cNvPr id="18" name="Shape 715">
                <a:extLst>
                  <a:ext uri="{FF2B5EF4-FFF2-40B4-BE49-F238E27FC236}">
                    <a16:creationId xmlns:a16="http://schemas.microsoft.com/office/drawing/2014/main" id="{8F2B3ACC-6DB8-2B07-2CFD-8C7AB70E4B7D}"/>
                  </a:ext>
                </a:extLst>
              </p:cNvPr>
              <p:cNvSpPr/>
              <p:nvPr/>
            </p:nvSpPr>
            <p:spPr>
              <a:xfrm flipH="1">
                <a:off x="-5025406" y="5938"/>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sz="3200" dirty="0"/>
              </a:p>
            </p:txBody>
          </p:sp>
        </p:grpSp>
      </p:grpSp>
      <p:pic>
        <p:nvPicPr>
          <p:cNvPr id="1026" name="Picture 2" descr="Microsoft's Power BI app updates on Windows 10, iOS, and Android with a ...">
            <a:extLst>
              <a:ext uri="{FF2B5EF4-FFF2-40B4-BE49-F238E27FC236}">
                <a16:creationId xmlns:a16="http://schemas.microsoft.com/office/drawing/2014/main" id="{4B048F39-CF9B-DA6B-2819-3A9CC5E07A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28845" y="2037813"/>
            <a:ext cx="1940471" cy="14533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Studio Partnership and Consultancy Services | Mango Solutions">
            <a:extLst>
              <a:ext uri="{FF2B5EF4-FFF2-40B4-BE49-F238E27FC236}">
                <a16:creationId xmlns:a16="http://schemas.microsoft.com/office/drawing/2014/main" id="{6B5D0D7D-0935-D7BB-F8A5-A47D88842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9635" y="2037927"/>
            <a:ext cx="3249938" cy="16181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Understanding Basic Formulas in Microsoft Excel 2013 - Resolve I.T.">
            <a:extLst>
              <a:ext uri="{FF2B5EF4-FFF2-40B4-BE49-F238E27FC236}">
                <a16:creationId xmlns:a16="http://schemas.microsoft.com/office/drawing/2014/main" id="{129420F9-A31E-DC54-6F8D-030AC9F3C2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84540" y="2107370"/>
            <a:ext cx="1405648" cy="1405648"/>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719">
            <a:extLst>
              <a:ext uri="{FF2B5EF4-FFF2-40B4-BE49-F238E27FC236}">
                <a16:creationId xmlns:a16="http://schemas.microsoft.com/office/drawing/2014/main" id="{4DFF0AFE-AE92-0A1A-8220-A6D33A593D8B}"/>
              </a:ext>
            </a:extLst>
          </p:cNvPr>
          <p:cNvGrpSpPr/>
          <p:nvPr/>
        </p:nvGrpSpPr>
        <p:grpSpPr>
          <a:xfrm>
            <a:off x="2776896" y="6613584"/>
            <a:ext cx="9238992" cy="1836964"/>
            <a:chOff x="-833446" y="5937"/>
            <a:chExt cx="5026728" cy="1152962"/>
          </a:xfrm>
          <a:solidFill>
            <a:schemeClr val="accent2"/>
          </a:solidFill>
        </p:grpSpPr>
        <p:sp>
          <p:nvSpPr>
            <p:cNvPr id="21" name="Shape 712">
              <a:extLst>
                <a:ext uri="{FF2B5EF4-FFF2-40B4-BE49-F238E27FC236}">
                  <a16:creationId xmlns:a16="http://schemas.microsoft.com/office/drawing/2014/main" id="{F95CE4FD-E1A1-CD0B-3282-F55A41463C91}"/>
                </a:ext>
              </a:extLst>
            </p:cNvPr>
            <p:cNvSpPr/>
            <p:nvPr/>
          </p:nvSpPr>
          <p:spPr>
            <a:xfrm flipH="1">
              <a:off x="1292" y="166678"/>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3200" b="1" dirty="0">
                  <a:solidFill>
                    <a:schemeClr val="bg1"/>
                  </a:solidFill>
                </a:rPr>
                <a:t>Le 10 avril: Impact des restrictions sanitaires.</a:t>
              </a:r>
            </a:p>
          </p:txBody>
        </p:sp>
        <p:grpSp>
          <p:nvGrpSpPr>
            <p:cNvPr id="22" name="Group 716">
              <a:extLst>
                <a:ext uri="{FF2B5EF4-FFF2-40B4-BE49-F238E27FC236}">
                  <a16:creationId xmlns:a16="http://schemas.microsoft.com/office/drawing/2014/main" id="{C65365B8-1E36-475C-47A6-6187AEF74F0F}"/>
                </a:ext>
              </a:extLst>
            </p:cNvPr>
            <p:cNvGrpSpPr/>
            <p:nvPr/>
          </p:nvGrpSpPr>
          <p:grpSpPr>
            <a:xfrm>
              <a:off x="-833446" y="5937"/>
              <a:ext cx="816369" cy="1152962"/>
              <a:chOff x="-5025406" y="5938"/>
              <a:chExt cx="816365" cy="1152959"/>
            </a:xfrm>
            <a:grpFill/>
          </p:grpSpPr>
          <p:sp>
            <p:nvSpPr>
              <p:cNvPr id="23" name="Shape 713">
                <a:extLst>
                  <a:ext uri="{FF2B5EF4-FFF2-40B4-BE49-F238E27FC236}">
                    <a16:creationId xmlns:a16="http://schemas.microsoft.com/office/drawing/2014/main" id="{20C26DC8-4A8F-9C6C-69C7-0FEA2BD4A5EC}"/>
                  </a:ext>
                </a:extLst>
              </p:cNvPr>
              <p:cNvSpPr/>
              <p:nvPr/>
            </p:nvSpPr>
            <p:spPr>
              <a:xfrm flipH="1">
                <a:off x="-502540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sz="3200" dirty="0"/>
              </a:p>
            </p:txBody>
          </p:sp>
          <p:sp>
            <p:nvSpPr>
              <p:cNvPr id="24" name="Shape 714">
                <a:extLst>
                  <a:ext uri="{FF2B5EF4-FFF2-40B4-BE49-F238E27FC236}">
                    <a16:creationId xmlns:a16="http://schemas.microsoft.com/office/drawing/2014/main" id="{7BF8369E-7DA9-6F52-66FA-5CA24FA65538}"/>
                  </a:ext>
                </a:extLst>
              </p:cNvPr>
              <p:cNvSpPr/>
              <p:nvPr/>
            </p:nvSpPr>
            <p:spPr>
              <a:xfrm flipH="1">
                <a:off x="-461132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no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3</a:t>
                </a:r>
              </a:p>
            </p:txBody>
          </p:sp>
          <p:sp>
            <p:nvSpPr>
              <p:cNvPr id="25" name="Shape 715">
                <a:extLst>
                  <a:ext uri="{FF2B5EF4-FFF2-40B4-BE49-F238E27FC236}">
                    <a16:creationId xmlns:a16="http://schemas.microsoft.com/office/drawing/2014/main" id="{5C54A3D4-B8C2-B8A5-CAC3-42901CC0B21F}"/>
                  </a:ext>
                </a:extLst>
              </p:cNvPr>
              <p:cNvSpPr/>
              <p:nvPr/>
            </p:nvSpPr>
            <p:spPr>
              <a:xfrm flipH="1">
                <a:off x="-5025406" y="5938"/>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sz="3200" dirty="0"/>
              </a:p>
            </p:txBody>
          </p:sp>
        </p:grpSp>
      </p:grpSp>
    </p:spTree>
    <p:extLst>
      <p:ext uri="{BB962C8B-B14F-4D97-AF65-F5344CB8AC3E}">
        <p14:creationId xmlns:p14="http://schemas.microsoft.com/office/powerpoint/2010/main" val="193658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Résultats</a:t>
            </a:r>
            <a:r>
              <a:rPr lang="en-US" sz="6000" u="none" dirty="0">
                <a:solidFill>
                  <a:schemeClr val="accent3">
                    <a:lumMod val="50000"/>
                  </a:schemeClr>
                </a:solidFill>
                <a:latin typeface="Fira Sans Medium Bold"/>
              </a:rPr>
              <a:t> </a:t>
            </a:r>
            <a:r>
              <a:rPr lang="en-US" sz="6000" u="none" dirty="0" err="1">
                <a:solidFill>
                  <a:schemeClr val="accent3">
                    <a:lumMod val="50000"/>
                  </a:schemeClr>
                </a:solidFill>
                <a:latin typeface="Fira Sans Medium Bold"/>
              </a:rPr>
              <a:t>d’analyses</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2050" name="Picture 2">
            <a:extLst>
              <a:ext uri="{FF2B5EF4-FFF2-40B4-BE49-F238E27FC236}">
                <a16:creationId xmlns:a16="http://schemas.microsoft.com/office/drawing/2014/main" id="{609CDB35-20C5-4543-5E4A-9E6C3364B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190" y="3260605"/>
            <a:ext cx="3765789" cy="37657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icrosoft's Power BI app updates on Windows 10, iOS, and Android with a ...">
            <a:extLst>
              <a:ext uri="{FF2B5EF4-FFF2-40B4-BE49-F238E27FC236}">
                <a16:creationId xmlns:a16="http://schemas.microsoft.com/office/drawing/2014/main" id="{6B5BB92E-7076-8547-5F3A-334A09AB2D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83414" y="2449640"/>
            <a:ext cx="1840671" cy="1378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737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Conclusions</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2" name="Diamond 26">
            <a:extLst>
              <a:ext uri="{FF2B5EF4-FFF2-40B4-BE49-F238E27FC236}">
                <a16:creationId xmlns:a16="http://schemas.microsoft.com/office/drawing/2014/main" id="{DF0D25EE-270B-F17E-C30D-473A47B13D00}"/>
              </a:ext>
            </a:extLst>
          </p:cNvPr>
          <p:cNvSpPr/>
          <p:nvPr/>
        </p:nvSpPr>
        <p:spPr>
          <a:xfrm>
            <a:off x="7994149" y="1655392"/>
            <a:ext cx="2157396" cy="2201894"/>
          </a:xfrm>
          <a:prstGeom prst="diamond">
            <a:avLst/>
          </a:prstGeom>
          <a:no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4" name="Arrow: Right 22">
            <a:extLst>
              <a:ext uri="{FF2B5EF4-FFF2-40B4-BE49-F238E27FC236}">
                <a16:creationId xmlns:a16="http://schemas.microsoft.com/office/drawing/2014/main" id="{D0DB4701-C0E0-1E87-8F4D-7B8FF68FFEC4}"/>
              </a:ext>
            </a:extLst>
          </p:cNvPr>
          <p:cNvSpPr/>
          <p:nvPr/>
        </p:nvSpPr>
        <p:spPr>
          <a:xfrm>
            <a:off x="7590709" y="4013228"/>
            <a:ext cx="3043233" cy="8861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5" name="TextBox 49">
            <a:extLst>
              <a:ext uri="{FF2B5EF4-FFF2-40B4-BE49-F238E27FC236}">
                <a16:creationId xmlns:a16="http://schemas.microsoft.com/office/drawing/2014/main" id="{E519BEE0-908B-C560-4FA7-F04787AC8B55}"/>
              </a:ext>
            </a:extLst>
          </p:cNvPr>
          <p:cNvSpPr txBox="1"/>
          <p:nvPr/>
        </p:nvSpPr>
        <p:spPr>
          <a:xfrm>
            <a:off x="7479748" y="4202387"/>
            <a:ext cx="3268461" cy="523220"/>
          </a:xfrm>
          <a:prstGeom prst="rect">
            <a:avLst/>
          </a:prstGeom>
          <a:noFill/>
        </p:spPr>
        <p:txBody>
          <a:bodyPr wrap="square" rtlCol="0">
            <a:spAutoFit/>
          </a:bodyPr>
          <a:lstStyle/>
          <a:p>
            <a:pPr algn="ctr" defTabSz="1371600">
              <a:buClrTx/>
            </a:pPr>
            <a:r>
              <a:rPr lang="en-IN" sz="2800" b="1" kern="1200" dirty="0">
                <a:solidFill>
                  <a:prstClr val="white"/>
                </a:solidFill>
                <a:latin typeface="Calibri" panose="020F0502020204030204"/>
                <a:ea typeface="+mn-ea"/>
                <a:cs typeface="+mn-cs"/>
              </a:rPr>
              <a:t>Recommendations</a:t>
            </a:r>
          </a:p>
        </p:txBody>
      </p:sp>
      <p:pic>
        <p:nvPicPr>
          <p:cNvPr id="6" name="Picture 4">
            <a:extLst>
              <a:ext uri="{FF2B5EF4-FFF2-40B4-BE49-F238E27FC236}">
                <a16:creationId xmlns:a16="http://schemas.microsoft.com/office/drawing/2014/main" id="{1D8592EF-9813-7367-EF41-5854AC46E1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9878" y="2171843"/>
            <a:ext cx="1268243" cy="1268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383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bleu, matériel&#10;&#10;Description générée automatiquement">
            <a:extLst>
              <a:ext uri="{FF2B5EF4-FFF2-40B4-BE49-F238E27FC236}">
                <a16:creationId xmlns:a16="http://schemas.microsoft.com/office/drawing/2014/main" id="{E42DC139-F5A8-EA6B-F10B-F73994E37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59"/>
            <a:ext cx="18288000" cy="13046926"/>
          </a:xfrm>
          <a:prstGeom prst="rect">
            <a:avLst/>
          </a:prstGeom>
        </p:spPr>
      </p:pic>
      <p:sp>
        <p:nvSpPr>
          <p:cNvPr id="4" name="Ellipse 3">
            <a:extLst>
              <a:ext uri="{FF2B5EF4-FFF2-40B4-BE49-F238E27FC236}">
                <a16:creationId xmlns:a16="http://schemas.microsoft.com/office/drawing/2014/main" id="{DE780644-94CB-9130-C167-675A42414A46}"/>
              </a:ext>
            </a:extLst>
          </p:cNvPr>
          <p:cNvSpPr/>
          <p:nvPr/>
        </p:nvSpPr>
        <p:spPr>
          <a:xfrm>
            <a:off x="3714750" y="0"/>
            <a:ext cx="10610850" cy="10312390"/>
          </a:xfrm>
          <a:prstGeom prst="ellipse">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49FBF667-D944-C642-9550-355F7F3F8658}"/>
              </a:ext>
            </a:extLst>
          </p:cNvPr>
          <p:cNvSpPr/>
          <p:nvPr/>
        </p:nvSpPr>
        <p:spPr>
          <a:xfrm>
            <a:off x="4095419" y="395167"/>
            <a:ext cx="9747187" cy="947302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 name="Rectangle 33">
            <a:extLst>
              <a:ext uri="{FF2B5EF4-FFF2-40B4-BE49-F238E27FC236}">
                <a16:creationId xmlns:a16="http://schemas.microsoft.com/office/drawing/2014/main" id="{2AB01320-65E7-CCD6-92E0-73CAE9B40AD6}"/>
              </a:ext>
            </a:extLst>
          </p:cNvPr>
          <p:cNvSpPr>
            <a:spLocks noChangeArrowheads="1"/>
          </p:cNvSpPr>
          <p:nvPr/>
        </p:nvSpPr>
        <p:spPr bwMode="auto">
          <a:xfrm>
            <a:off x="6098924" y="4824792"/>
            <a:ext cx="57250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4400">
              <a:spcAft>
                <a:spcPts val="600"/>
              </a:spcAft>
            </a:pPr>
            <a:r>
              <a:rPr lang="fr-FR" sz="4000" b="1" dirty="0">
                <a:effectLst>
                  <a:outerShdw blurRad="38100" dist="38100" dir="2700000" algn="tl">
                    <a:srgbClr val="000000">
                      <a:alpha val="43137"/>
                    </a:srgbClr>
                  </a:outerShdw>
                </a:effectLst>
                <a:latin typeface="Segoe UI" pitchFamily="34" charset="0"/>
                <a:cs typeface="Segoe UI" pitchFamily="34" charset="0"/>
              </a:rPr>
              <a:t>MERCI DE VOTRE ATTENTION</a:t>
            </a:r>
          </a:p>
        </p:txBody>
      </p:sp>
      <p:cxnSp>
        <p:nvCxnSpPr>
          <p:cNvPr id="7" name="Connecteur droit 6">
            <a:extLst>
              <a:ext uri="{FF2B5EF4-FFF2-40B4-BE49-F238E27FC236}">
                <a16:creationId xmlns:a16="http://schemas.microsoft.com/office/drawing/2014/main" id="{FB442671-2A40-5BC2-3D49-CAFE2938EA65}"/>
              </a:ext>
            </a:extLst>
          </p:cNvPr>
          <p:cNvCxnSpPr/>
          <p:nvPr/>
        </p:nvCxnSpPr>
        <p:spPr>
          <a:xfrm>
            <a:off x="8193532" y="28950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8" name="Connecteur droit 7">
            <a:extLst>
              <a:ext uri="{FF2B5EF4-FFF2-40B4-BE49-F238E27FC236}">
                <a16:creationId xmlns:a16="http://schemas.microsoft.com/office/drawing/2014/main" id="{424713CE-FB30-3E2B-C1B3-3780D5686060}"/>
              </a:ext>
            </a:extLst>
          </p:cNvPr>
          <p:cNvCxnSpPr/>
          <p:nvPr/>
        </p:nvCxnSpPr>
        <p:spPr>
          <a:xfrm>
            <a:off x="8206232" y="24378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9" name="Connecteur droit 8">
            <a:extLst>
              <a:ext uri="{FF2B5EF4-FFF2-40B4-BE49-F238E27FC236}">
                <a16:creationId xmlns:a16="http://schemas.microsoft.com/office/drawing/2014/main" id="{A0EA1DE6-CE4C-0D68-3BB5-D7B610791538}"/>
              </a:ext>
            </a:extLst>
          </p:cNvPr>
          <p:cNvCxnSpPr/>
          <p:nvPr/>
        </p:nvCxnSpPr>
        <p:spPr>
          <a:xfrm>
            <a:off x="8193532" y="33522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612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F65035D3-8244-700B-A89B-10BC1D183E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6"/>
          <a:stretch/>
        </p:blipFill>
        <p:spPr bwMode="auto">
          <a:xfrm>
            <a:off x="20" y="10"/>
            <a:ext cx="18287980" cy="10286990"/>
          </a:xfrm>
          <a:prstGeom prst="rect">
            <a:avLst/>
          </a:prstGeom>
          <a:noFill/>
          <a:extLst>
            <a:ext uri="{909E8E84-426E-40DD-AFC4-6F175D3DCCD1}">
              <a14:hiddenFill xmlns:a14="http://schemas.microsoft.com/office/drawing/2010/main">
                <a:solidFill>
                  <a:srgbClr val="FFFFFF"/>
                </a:solidFill>
              </a14:hiddenFill>
            </a:ext>
          </a:extLst>
        </p:spPr>
      </p:pic>
      <p:sp>
        <p:nvSpPr>
          <p:cNvPr id="2" name="Ellipse 1">
            <a:extLst>
              <a:ext uri="{FF2B5EF4-FFF2-40B4-BE49-F238E27FC236}">
                <a16:creationId xmlns:a16="http://schemas.microsoft.com/office/drawing/2014/main" id="{062879D7-6AA3-F90D-B4AA-88965B12390B}"/>
              </a:ext>
            </a:extLst>
          </p:cNvPr>
          <p:cNvSpPr/>
          <p:nvPr/>
        </p:nvSpPr>
        <p:spPr>
          <a:xfrm>
            <a:off x="3714750" y="0"/>
            <a:ext cx="10610850" cy="10312390"/>
          </a:xfrm>
          <a:prstGeom prst="ellipse">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5E8B6C69-B024-C4ED-0EED-7576D1A00870}"/>
              </a:ext>
            </a:extLst>
          </p:cNvPr>
          <p:cNvSpPr/>
          <p:nvPr/>
        </p:nvSpPr>
        <p:spPr>
          <a:xfrm>
            <a:off x="4095419" y="395167"/>
            <a:ext cx="9747187" cy="947302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3">
            <a:extLst>
              <a:ext uri="{FF2B5EF4-FFF2-40B4-BE49-F238E27FC236}">
                <a16:creationId xmlns:a16="http://schemas.microsoft.com/office/drawing/2014/main" id="{DFC525D2-0762-4D1C-77CC-7A5F8FC7D2F6}"/>
              </a:ext>
            </a:extLst>
          </p:cNvPr>
          <p:cNvSpPr>
            <a:spLocks noChangeArrowheads="1"/>
          </p:cNvSpPr>
          <p:nvPr/>
        </p:nvSpPr>
        <p:spPr bwMode="auto">
          <a:xfrm>
            <a:off x="6098924" y="4824792"/>
            <a:ext cx="57250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4400">
              <a:spcAft>
                <a:spcPts val="600"/>
              </a:spcAft>
            </a:pPr>
            <a:r>
              <a:rPr lang="fr-FR" sz="4000" b="1" dirty="0">
                <a:effectLst>
                  <a:outerShdw blurRad="38100" dist="38100" dir="2700000" algn="tl">
                    <a:srgbClr val="000000">
                      <a:alpha val="43137"/>
                    </a:srgbClr>
                  </a:outerShdw>
                </a:effectLst>
                <a:latin typeface="Segoe UI" pitchFamily="34" charset="0"/>
                <a:cs typeface="Segoe UI" pitchFamily="34" charset="0"/>
              </a:rPr>
              <a:t>MERCI DE VOTRE ATTENTION</a:t>
            </a:r>
          </a:p>
        </p:txBody>
      </p:sp>
      <p:cxnSp>
        <p:nvCxnSpPr>
          <p:cNvPr id="5" name="Connecteur droit 4">
            <a:extLst>
              <a:ext uri="{FF2B5EF4-FFF2-40B4-BE49-F238E27FC236}">
                <a16:creationId xmlns:a16="http://schemas.microsoft.com/office/drawing/2014/main" id="{2CC80A47-569C-6879-4FE6-667CDED980F1}"/>
              </a:ext>
            </a:extLst>
          </p:cNvPr>
          <p:cNvCxnSpPr/>
          <p:nvPr/>
        </p:nvCxnSpPr>
        <p:spPr>
          <a:xfrm>
            <a:off x="8193532" y="28950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6" name="Connecteur droit 5">
            <a:extLst>
              <a:ext uri="{FF2B5EF4-FFF2-40B4-BE49-F238E27FC236}">
                <a16:creationId xmlns:a16="http://schemas.microsoft.com/office/drawing/2014/main" id="{75FFED1C-DD2D-28B4-3BEB-A95A7DA77CF3}"/>
              </a:ext>
            </a:extLst>
          </p:cNvPr>
          <p:cNvCxnSpPr/>
          <p:nvPr/>
        </p:nvCxnSpPr>
        <p:spPr>
          <a:xfrm>
            <a:off x="8206232" y="24378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C466FA32-0634-FE25-B720-EC9626CAFCCF}"/>
              </a:ext>
            </a:extLst>
          </p:cNvPr>
          <p:cNvCxnSpPr/>
          <p:nvPr/>
        </p:nvCxnSpPr>
        <p:spPr>
          <a:xfrm>
            <a:off x="8193532" y="33522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3223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208d49cec94_0_849"/>
          <p:cNvSpPr txBox="1"/>
          <p:nvPr/>
        </p:nvSpPr>
        <p:spPr>
          <a:xfrm>
            <a:off x="174754" y="85926"/>
            <a:ext cx="16474800" cy="9234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6000" b="1">
                <a:solidFill>
                  <a:srgbClr val="2A4B56"/>
                </a:solidFill>
                <a:latin typeface="Fira Sans"/>
                <a:ea typeface="Fira Sans"/>
                <a:cs typeface="Fira Sans"/>
                <a:sym typeface="Fira Sans"/>
              </a:rPr>
              <a:t>Framework Proposé</a:t>
            </a:r>
            <a:r>
              <a:rPr lang="en-GB" sz="6000" b="1" i="0" u="none" strike="noStrike" cap="none">
                <a:solidFill>
                  <a:srgbClr val="2A4B56"/>
                </a:solidFill>
                <a:latin typeface="Fira Sans"/>
                <a:ea typeface="Fira Sans"/>
                <a:cs typeface="Fira Sans"/>
                <a:sym typeface="Fira Sans"/>
              </a:rPr>
              <a:t>: </a:t>
            </a:r>
            <a:r>
              <a:rPr lang="en-GB" sz="4400" b="1">
                <a:solidFill>
                  <a:srgbClr val="2A4B56"/>
                </a:solidFill>
                <a:latin typeface="Fira Sans"/>
                <a:ea typeface="Fira Sans"/>
                <a:cs typeface="Fira Sans"/>
                <a:sym typeface="Fira Sans"/>
              </a:rPr>
              <a:t>Apache Spark</a:t>
            </a:r>
            <a:r>
              <a:rPr lang="en-GB" sz="4400" b="1" i="0" u="none" strike="noStrike" cap="none">
                <a:solidFill>
                  <a:srgbClr val="2A4B56"/>
                </a:solidFill>
                <a:latin typeface="Fira Sans"/>
                <a:ea typeface="Fira Sans"/>
                <a:cs typeface="Fira Sans"/>
                <a:sym typeface="Fira Sans"/>
              </a:rPr>
              <a:t> </a:t>
            </a:r>
            <a:endParaRPr sz="6000" b="1" i="0" u="none" strike="noStrike" cap="none">
              <a:solidFill>
                <a:srgbClr val="2A4B56"/>
              </a:solidFill>
              <a:latin typeface="Fira Sans"/>
              <a:ea typeface="Fira Sans"/>
              <a:cs typeface="Fira Sans"/>
              <a:sym typeface="Fira Sans"/>
            </a:endParaRPr>
          </a:p>
        </p:txBody>
      </p:sp>
      <p:pic>
        <p:nvPicPr>
          <p:cNvPr id="409" name="Google Shape;409;g208d49cec94_0_849"/>
          <p:cNvPicPr preferRelativeResize="0"/>
          <p:nvPr/>
        </p:nvPicPr>
        <p:blipFill rotWithShape="1">
          <a:blip r:embed="rId3">
            <a:alphaModFix/>
          </a:blip>
          <a:srcRect/>
          <a:stretch/>
        </p:blipFill>
        <p:spPr>
          <a:xfrm rot="5400000">
            <a:off x="9009652" y="1307619"/>
            <a:ext cx="260866" cy="17571927"/>
          </a:xfrm>
          <a:prstGeom prst="rect">
            <a:avLst/>
          </a:prstGeom>
          <a:noFill/>
          <a:ln>
            <a:noFill/>
          </a:ln>
        </p:spPr>
      </p:pic>
      <p:sp>
        <p:nvSpPr>
          <p:cNvPr id="410" name="Google Shape;410;g208d49cec94_0_849"/>
          <p:cNvSpPr txBox="1"/>
          <p:nvPr/>
        </p:nvSpPr>
        <p:spPr>
          <a:xfrm>
            <a:off x="1386859" y="5091521"/>
            <a:ext cx="15776400" cy="26931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GB" sz="3200" dirty="0">
                <a:latin typeface="Calibri"/>
                <a:ea typeface="Calibri"/>
                <a:cs typeface="Calibri"/>
                <a:sym typeface="Calibri"/>
              </a:rPr>
              <a:t>Apache Spark </a:t>
            </a:r>
            <a:r>
              <a:rPr lang="en-GB" sz="3200" dirty="0" err="1">
                <a:latin typeface="Calibri"/>
                <a:ea typeface="Calibri"/>
                <a:cs typeface="Calibri"/>
                <a:sym typeface="Calibri"/>
              </a:rPr>
              <a:t>est</a:t>
            </a:r>
            <a:r>
              <a:rPr lang="en-GB" sz="3200" dirty="0">
                <a:latin typeface="Calibri"/>
                <a:ea typeface="Calibri"/>
                <a:cs typeface="Calibri"/>
                <a:sym typeface="Calibri"/>
              </a:rPr>
              <a:t>:</a:t>
            </a:r>
            <a:endParaRPr sz="3200" dirty="0">
              <a:latin typeface="Calibri"/>
              <a:ea typeface="Calibri"/>
              <a:cs typeface="Calibri"/>
              <a:sym typeface="Calibri"/>
            </a:endParaRPr>
          </a:p>
          <a:p>
            <a:pPr marL="457200" marR="0" lvl="0" indent="-431800" algn="l" rtl="0">
              <a:lnSpc>
                <a:spcPct val="107000"/>
              </a:lnSpc>
              <a:spcBef>
                <a:spcPts val="0"/>
              </a:spcBef>
              <a:spcAft>
                <a:spcPts val="0"/>
              </a:spcAft>
              <a:buClr>
                <a:srgbClr val="3F7081"/>
              </a:buClr>
              <a:buSzPts val="3200"/>
              <a:buFont typeface="Calibri"/>
              <a:buChar char="●"/>
            </a:pPr>
            <a:r>
              <a:rPr lang="en-GB" sz="3200" dirty="0">
                <a:latin typeface="Calibri"/>
                <a:ea typeface="Calibri"/>
                <a:cs typeface="Calibri"/>
                <a:sym typeface="Calibri"/>
              </a:rPr>
              <a:t>Un framework de </a:t>
            </a:r>
            <a:r>
              <a:rPr lang="en-GB" sz="3200" dirty="0" err="1">
                <a:latin typeface="Calibri"/>
                <a:ea typeface="Calibri"/>
                <a:cs typeface="Calibri"/>
                <a:sym typeface="Calibri"/>
              </a:rPr>
              <a:t>calcul</a:t>
            </a:r>
            <a:r>
              <a:rPr lang="en-GB" sz="3200" dirty="0">
                <a:latin typeface="Calibri"/>
                <a:ea typeface="Calibri"/>
                <a:cs typeface="Calibri"/>
                <a:sym typeface="Calibri"/>
              </a:rPr>
              <a:t> </a:t>
            </a:r>
            <a:r>
              <a:rPr lang="en-GB" sz="3200" dirty="0" err="1">
                <a:latin typeface="Calibri"/>
                <a:ea typeface="Calibri"/>
                <a:cs typeface="Calibri"/>
                <a:sym typeface="Calibri"/>
              </a:rPr>
              <a:t>distribué</a:t>
            </a:r>
            <a:r>
              <a:rPr lang="en-GB" sz="3200" dirty="0">
                <a:latin typeface="Calibri"/>
                <a:ea typeface="Calibri"/>
                <a:cs typeface="Calibri"/>
                <a:sym typeface="Calibri"/>
              </a:rPr>
              <a:t> </a:t>
            </a:r>
            <a:r>
              <a:rPr lang="en-GB" sz="3200" dirty="0" err="1">
                <a:latin typeface="Calibri"/>
                <a:ea typeface="Calibri"/>
                <a:cs typeface="Calibri"/>
                <a:sym typeface="Calibri"/>
              </a:rPr>
              <a:t>conçu</a:t>
            </a:r>
            <a:r>
              <a:rPr lang="en-GB" sz="3200" dirty="0">
                <a:latin typeface="Calibri"/>
                <a:ea typeface="Calibri"/>
                <a:cs typeface="Calibri"/>
                <a:sym typeface="Calibri"/>
              </a:rPr>
              <a:t> pour </a:t>
            </a:r>
            <a:r>
              <a:rPr lang="en-GB" sz="3200" dirty="0" err="1">
                <a:latin typeface="Calibri"/>
                <a:ea typeface="Calibri"/>
                <a:cs typeface="Calibri"/>
                <a:sym typeface="Calibri"/>
              </a:rPr>
              <a:t>traiter</a:t>
            </a:r>
            <a:r>
              <a:rPr lang="en-GB" sz="3200" dirty="0">
                <a:latin typeface="Calibri"/>
                <a:ea typeface="Calibri"/>
                <a:cs typeface="Calibri"/>
                <a:sym typeface="Calibri"/>
              </a:rPr>
              <a:t> des </a:t>
            </a:r>
            <a:r>
              <a:rPr lang="en-GB" sz="3200" dirty="0" err="1">
                <a:latin typeface="Calibri"/>
                <a:ea typeface="Calibri"/>
                <a:cs typeface="Calibri"/>
                <a:sym typeface="Calibri"/>
              </a:rPr>
              <a:t>données</a:t>
            </a:r>
            <a:r>
              <a:rPr lang="en-GB" sz="3200" dirty="0">
                <a:latin typeface="Calibri"/>
                <a:ea typeface="Calibri"/>
                <a:cs typeface="Calibri"/>
                <a:sym typeface="Calibri"/>
              </a:rPr>
              <a:t> à </a:t>
            </a:r>
            <a:r>
              <a:rPr lang="en-GB" sz="3200" dirty="0" err="1">
                <a:latin typeface="Calibri"/>
                <a:ea typeface="Calibri"/>
                <a:cs typeface="Calibri"/>
                <a:sym typeface="Calibri"/>
              </a:rPr>
              <a:t>grande</a:t>
            </a:r>
            <a:r>
              <a:rPr lang="en-GB" sz="3200" dirty="0">
                <a:latin typeface="Calibri"/>
                <a:ea typeface="Calibri"/>
                <a:cs typeface="Calibri"/>
                <a:sym typeface="Calibri"/>
              </a:rPr>
              <a:t> </a:t>
            </a:r>
            <a:r>
              <a:rPr lang="en-GB" sz="3200" dirty="0" err="1">
                <a:latin typeface="Calibri"/>
                <a:ea typeface="Calibri"/>
                <a:cs typeface="Calibri"/>
                <a:sym typeface="Calibri"/>
              </a:rPr>
              <a:t>échelle</a:t>
            </a:r>
            <a:endParaRPr sz="3200" dirty="0">
              <a:latin typeface="Calibri"/>
              <a:ea typeface="Calibri"/>
              <a:cs typeface="Calibri"/>
              <a:sym typeface="Calibri"/>
            </a:endParaRPr>
          </a:p>
          <a:p>
            <a:pPr marL="457200" marR="0" lvl="0" indent="-431800" algn="l" rtl="0">
              <a:lnSpc>
                <a:spcPct val="107000"/>
              </a:lnSpc>
              <a:spcBef>
                <a:spcPts val="0"/>
              </a:spcBef>
              <a:spcAft>
                <a:spcPts val="0"/>
              </a:spcAft>
              <a:buClr>
                <a:srgbClr val="3F7081"/>
              </a:buClr>
              <a:buSzPts val="3200"/>
              <a:buFont typeface="Calibri"/>
              <a:buChar char="●"/>
            </a:pPr>
            <a:r>
              <a:rPr lang="en-GB" sz="3200" dirty="0">
                <a:latin typeface="Calibri"/>
                <a:ea typeface="Calibri"/>
                <a:cs typeface="Calibri"/>
                <a:sym typeface="Calibri"/>
              </a:rPr>
              <a:t>Une </a:t>
            </a:r>
            <a:r>
              <a:rPr lang="en-GB" sz="3200" dirty="0" err="1">
                <a:latin typeface="Calibri"/>
                <a:ea typeface="Calibri"/>
                <a:cs typeface="Calibri"/>
                <a:sym typeface="Calibri"/>
              </a:rPr>
              <a:t>plateforme</a:t>
            </a:r>
            <a:r>
              <a:rPr lang="en-GB" sz="3200" dirty="0">
                <a:latin typeface="Calibri"/>
                <a:ea typeface="Calibri"/>
                <a:cs typeface="Calibri"/>
                <a:sym typeface="Calibri"/>
              </a:rPr>
              <a:t> flexible et puissance pour </a:t>
            </a:r>
            <a:r>
              <a:rPr lang="en-GB" sz="3200" dirty="0" err="1">
                <a:latin typeface="Calibri"/>
                <a:ea typeface="Calibri"/>
                <a:cs typeface="Calibri"/>
                <a:sym typeface="Calibri"/>
              </a:rPr>
              <a:t>traiter</a:t>
            </a:r>
            <a:r>
              <a:rPr lang="en-GB" sz="3200" dirty="0">
                <a:latin typeface="Calibri"/>
                <a:ea typeface="Calibri"/>
                <a:cs typeface="Calibri"/>
                <a:sym typeface="Calibri"/>
              </a:rPr>
              <a:t> de grands ensembles de </a:t>
            </a:r>
            <a:r>
              <a:rPr lang="en-GB" sz="3200" dirty="0" err="1">
                <a:latin typeface="Calibri"/>
                <a:ea typeface="Calibri"/>
                <a:cs typeface="Calibri"/>
                <a:sym typeface="Calibri"/>
              </a:rPr>
              <a:t>données</a:t>
            </a:r>
            <a:endParaRPr sz="3200" dirty="0">
              <a:latin typeface="Calibri"/>
              <a:ea typeface="Calibri"/>
              <a:cs typeface="Calibri"/>
              <a:sym typeface="Calibri"/>
            </a:endParaRPr>
          </a:p>
          <a:p>
            <a:pPr marL="457200" marR="0" lvl="0" indent="-431800" algn="l" rtl="0">
              <a:lnSpc>
                <a:spcPct val="107000"/>
              </a:lnSpc>
              <a:spcBef>
                <a:spcPts val="0"/>
              </a:spcBef>
              <a:spcAft>
                <a:spcPts val="0"/>
              </a:spcAft>
              <a:buClr>
                <a:srgbClr val="3F7081"/>
              </a:buClr>
              <a:buSzPts val="3200"/>
              <a:buFont typeface="Calibri"/>
              <a:buChar char="●"/>
            </a:pPr>
            <a:r>
              <a:rPr lang="en-GB" sz="3200" dirty="0">
                <a:latin typeface="Calibri"/>
                <a:ea typeface="Calibri"/>
                <a:cs typeface="Calibri"/>
                <a:sym typeface="Calibri"/>
              </a:rPr>
              <a:t>Un </a:t>
            </a:r>
            <a:r>
              <a:rPr lang="en-GB" sz="3200" dirty="0" err="1">
                <a:latin typeface="Calibri"/>
                <a:ea typeface="Calibri"/>
                <a:cs typeface="Calibri"/>
                <a:sym typeface="Calibri"/>
              </a:rPr>
              <a:t>outil</a:t>
            </a:r>
            <a:r>
              <a:rPr lang="en-GB" sz="3200" dirty="0">
                <a:latin typeface="Calibri"/>
                <a:ea typeface="Calibri"/>
                <a:cs typeface="Calibri"/>
                <a:sym typeface="Calibri"/>
              </a:rPr>
              <a:t> de big data </a:t>
            </a:r>
            <a:r>
              <a:rPr lang="en-GB" sz="3200" dirty="0" err="1">
                <a:latin typeface="Calibri"/>
                <a:ea typeface="Calibri"/>
                <a:cs typeface="Calibri"/>
                <a:sym typeface="Calibri"/>
              </a:rPr>
              <a:t>souvent</a:t>
            </a:r>
            <a:r>
              <a:rPr lang="en-GB" sz="3200" dirty="0">
                <a:latin typeface="Calibri"/>
                <a:ea typeface="Calibri"/>
                <a:cs typeface="Calibri"/>
                <a:sym typeface="Calibri"/>
              </a:rPr>
              <a:t> </a:t>
            </a:r>
            <a:r>
              <a:rPr lang="en-GB" sz="3200" dirty="0" err="1">
                <a:latin typeface="Calibri"/>
                <a:ea typeface="Calibri"/>
                <a:cs typeface="Calibri"/>
                <a:sym typeface="Calibri"/>
              </a:rPr>
              <a:t>utilisé</a:t>
            </a:r>
            <a:r>
              <a:rPr lang="en-GB" sz="3200" dirty="0">
                <a:latin typeface="Calibri"/>
                <a:ea typeface="Calibri"/>
                <a:cs typeface="Calibri"/>
                <a:sym typeface="Calibri"/>
              </a:rPr>
              <a:t> dans le </a:t>
            </a:r>
            <a:r>
              <a:rPr lang="en-GB" sz="3200" dirty="0" err="1">
                <a:latin typeface="Calibri"/>
                <a:ea typeface="Calibri"/>
                <a:cs typeface="Calibri"/>
                <a:sym typeface="Calibri"/>
              </a:rPr>
              <a:t>cas</a:t>
            </a:r>
            <a:r>
              <a:rPr lang="en-GB" sz="3200" dirty="0">
                <a:latin typeface="Calibri"/>
                <a:ea typeface="Calibri"/>
                <a:cs typeface="Calibri"/>
                <a:sym typeface="Calibri"/>
              </a:rPr>
              <a:t> </a:t>
            </a:r>
            <a:r>
              <a:rPr lang="en-GB" sz="3200" dirty="0" err="1">
                <a:latin typeface="Calibri"/>
                <a:ea typeface="Calibri"/>
                <a:cs typeface="Calibri"/>
                <a:sym typeface="Calibri"/>
              </a:rPr>
              <a:t>où</a:t>
            </a:r>
            <a:r>
              <a:rPr lang="en-GB" sz="3200" dirty="0">
                <a:latin typeface="Calibri"/>
                <a:ea typeface="Calibri"/>
                <a:cs typeface="Calibri"/>
                <a:sym typeface="Calibri"/>
              </a:rPr>
              <a:t> </a:t>
            </a:r>
            <a:r>
              <a:rPr lang="en-GB" sz="3200" dirty="0" err="1">
                <a:latin typeface="Calibri"/>
                <a:ea typeface="Calibri"/>
                <a:cs typeface="Calibri"/>
                <a:sym typeface="Calibri"/>
              </a:rPr>
              <a:t>l'intégrité</a:t>
            </a:r>
            <a:r>
              <a:rPr lang="en-GB" sz="3200" dirty="0">
                <a:latin typeface="Calibri"/>
                <a:ea typeface="Calibri"/>
                <a:cs typeface="Calibri"/>
                <a:sym typeface="Calibri"/>
              </a:rPr>
              <a:t>, la </a:t>
            </a:r>
            <a:r>
              <a:rPr lang="en-GB" sz="3200" dirty="0" err="1">
                <a:latin typeface="Calibri"/>
                <a:ea typeface="Calibri"/>
                <a:cs typeface="Calibri"/>
                <a:sym typeface="Calibri"/>
              </a:rPr>
              <a:t>disponibilité</a:t>
            </a:r>
            <a:r>
              <a:rPr lang="en-GB" sz="3200" dirty="0">
                <a:latin typeface="Calibri"/>
                <a:ea typeface="Calibri"/>
                <a:cs typeface="Calibri"/>
                <a:sym typeface="Calibri"/>
              </a:rPr>
              <a:t>, et la </a:t>
            </a:r>
            <a:r>
              <a:rPr lang="en-GB" sz="3200" dirty="0" err="1">
                <a:latin typeface="Calibri"/>
                <a:ea typeface="Calibri"/>
                <a:cs typeface="Calibri"/>
                <a:sym typeface="Calibri"/>
              </a:rPr>
              <a:t>rapidité</a:t>
            </a:r>
            <a:r>
              <a:rPr lang="en-GB" sz="3200" dirty="0">
                <a:latin typeface="Calibri"/>
                <a:ea typeface="Calibri"/>
                <a:cs typeface="Calibri"/>
                <a:sym typeface="Calibri"/>
              </a:rPr>
              <a:t> </a:t>
            </a:r>
            <a:r>
              <a:rPr lang="en-GB" sz="3200" dirty="0" err="1">
                <a:latin typeface="Calibri"/>
                <a:ea typeface="Calibri"/>
                <a:cs typeface="Calibri"/>
                <a:sym typeface="Calibri"/>
              </a:rPr>
              <a:t>d’accès</a:t>
            </a:r>
            <a:r>
              <a:rPr lang="en-GB" sz="3200" dirty="0">
                <a:latin typeface="Calibri"/>
                <a:ea typeface="Calibri"/>
                <a:cs typeface="Calibri"/>
                <a:sym typeface="Calibri"/>
              </a:rPr>
              <a:t> au </a:t>
            </a:r>
            <a:r>
              <a:rPr lang="en-GB" sz="3200" dirty="0" err="1">
                <a:latin typeface="Calibri"/>
                <a:ea typeface="Calibri"/>
                <a:cs typeface="Calibri"/>
                <a:sym typeface="Calibri"/>
              </a:rPr>
              <a:t>données</a:t>
            </a:r>
            <a:r>
              <a:rPr lang="en-GB" sz="3200" dirty="0">
                <a:latin typeface="Calibri"/>
                <a:ea typeface="Calibri"/>
                <a:cs typeface="Calibri"/>
                <a:sym typeface="Calibri"/>
              </a:rPr>
              <a:t> </a:t>
            </a:r>
            <a:r>
              <a:rPr lang="en-GB" sz="3200" dirty="0" err="1">
                <a:latin typeface="Calibri"/>
                <a:ea typeface="Calibri"/>
                <a:cs typeface="Calibri"/>
                <a:sym typeface="Calibri"/>
              </a:rPr>
              <a:t>est</a:t>
            </a:r>
            <a:r>
              <a:rPr lang="en-GB" sz="3200" dirty="0">
                <a:latin typeface="Calibri"/>
                <a:ea typeface="Calibri"/>
                <a:cs typeface="Calibri"/>
                <a:sym typeface="Calibri"/>
              </a:rPr>
              <a:t> </a:t>
            </a:r>
            <a:r>
              <a:rPr lang="en-GB" sz="3200" dirty="0" err="1">
                <a:latin typeface="Calibri"/>
                <a:ea typeface="Calibri"/>
                <a:cs typeface="Calibri"/>
                <a:sym typeface="Calibri"/>
              </a:rPr>
              <a:t>primordiale</a:t>
            </a:r>
            <a:r>
              <a:rPr lang="en-GB" sz="3200" dirty="0">
                <a:latin typeface="Calibri"/>
                <a:ea typeface="Calibri"/>
                <a:cs typeface="Calibri"/>
                <a:sym typeface="Calibri"/>
              </a:rPr>
              <a:t> pour le cycle de vie du </a:t>
            </a:r>
            <a:r>
              <a:rPr lang="en-GB" sz="3200" dirty="0" err="1">
                <a:latin typeface="Calibri"/>
                <a:ea typeface="Calibri"/>
                <a:cs typeface="Calibri"/>
                <a:sym typeface="Calibri"/>
              </a:rPr>
              <a:t>projet</a:t>
            </a:r>
            <a:endParaRPr sz="3200" dirty="0">
              <a:latin typeface="Calibri"/>
              <a:ea typeface="Calibri"/>
              <a:cs typeface="Calibri"/>
              <a:sym typeface="Calibri"/>
            </a:endParaRPr>
          </a:p>
        </p:txBody>
      </p:sp>
      <p:sp>
        <p:nvSpPr>
          <p:cNvPr id="411" name="Google Shape;411;g208d49cec94_0_849"/>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12" name="Google Shape;412;g208d49cec94_0_849"/>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13" name="Google Shape;413;g208d49cec94_0_849"/>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3</a:t>
            </a:r>
            <a:endParaRPr sz="3600" b="1" i="0" u="none" strike="noStrike" cap="none">
              <a:solidFill>
                <a:srgbClr val="D98A23"/>
              </a:solidFill>
              <a:latin typeface="Alegreya Sans SC"/>
              <a:ea typeface="Alegreya Sans SC"/>
              <a:cs typeface="Alegreya Sans SC"/>
              <a:sym typeface="Alegreya Sans SC"/>
            </a:endParaRPr>
          </a:p>
        </p:txBody>
      </p:sp>
      <p:pic>
        <p:nvPicPr>
          <p:cNvPr id="414" name="Google Shape;414;g208d49cec94_0_849"/>
          <p:cNvPicPr preferRelativeResize="0"/>
          <p:nvPr/>
        </p:nvPicPr>
        <p:blipFill>
          <a:blip r:embed="rId4">
            <a:alphaModFix/>
          </a:blip>
          <a:stretch>
            <a:fillRect/>
          </a:stretch>
        </p:blipFill>
        <p:spPr>
          <a:xfrm>
            <a:off x="10943139" y="-524562"/>
            <a:ext cx="4359857" cy="435985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Frameworks </a:t>
            </a:r>
            <a:r>
              <a:rPr lang="en-US" sz="6000" u="none" dirty="0" err="1">
                <a:solidFill>
                  <a:schemeClr val="accent3">
                    <a:lumMod val="50000"/>
                  </a:schemeClr>
                </a:solidFill>
                <a:latin typeface="Fira Sans Medium Bold"/>
              </a:rPr>
              <a:t>proposés</a:t>
            </a:r>
            <a:r>
              <a:rPr lang="en-US" sz="6000" u="none" dirty="0">
                <a:solidFill>
                  <a:schemeClr val="accent3">
                    <a:lumMod val="50000"/>
                  </a:schemeClr>
                </a:solidFill>
                <a:latin typeface="Fira Sans Medium Bold"/>
              </a:rPr>
              <a:t>:</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9" name="ZoneTexte 18">
            <a:extLst>
              <a:ext uri="{FF2B5EF4-FFF2-40B4-BE49-F238E27FC236}">
                <a16:creationId xmlns:a16="http://schemas.microsoft.com/office/drawing/2014/main" id="{2CB99639-4986-9C10-2BE7-BE2F7E7A8BBF}"/>
              </a:ext>
            </a:extLst>
          </p:cNvPr>
          <p:cNvSpPr txBox="1"/>
          <p:nvPr/>
        </p:nvSpPr>
        <p:spPr>
          <a:xfrm>
            <a:off x="4316250" y="1410635"/>
            <a:ext cx="9006576" cy="523220"/>
          </a:xfrm>
          <a:prstGeom prst="rect">
            <a:avLst/>
          </a:prstGeom>
          <a:noFill/>
        </p:spPr>
        <p:txBody>
          <a:bodyPr wrap="square" rtlCol="0">
            <a:spAutoFit/>
          </a:bodyPr>
          <a:lstStyle/>
          <a:p>
            <a:r>
              <a:rPr lang="en-GB" sz="2800" dirty="0">
                <a:solidFill>
                  <a:srgbClr val="FF0000"/>
                </a:solidFill>
              </a:rPr>
              <a:t>U can use them as to define steps</a:t>
            </a:r>
            <a:endParaRPr lang="fr-FR" sz="2800" dirty="0">
              <a:solidFill>
                <a:srgbClr val="FF0000"/>
              </a:solidFill>
            </a:endParaRPr>
          </a:p>
        </p:txBody>
      </p:sp>
      <p:grpSp>
        <p:nvGrpSpPr>
          <p:cNvPr id="20" name="Group 49">
            <a:extLst>
              <a:ext uri="{FF2B5EF4-FFF2-40B4-BE49-F238E27FC236}">
                <a16:creationId xmlns:a16="http://schemas.microsoft.com/office/drawing/2014/main" id="{3ED690E4-2D54-6585-E34A-C3D10CA8BA74}"/>
              </a:ext>
            </a:extLst>
          </p:cNvPr>
          <p:cNvGrpSpPr/>
          <p:nvPr/>
        </p:nvGrpSpPr>
        <p:grpSpPr>
          <a:xfrm>
            <a:off x="932345" y="2516288"/>
            <a:ext cx="16423310" cy="6359202"/>
            <a:chOff x="621564" y="1738924"/>
            <a:chExt cx="10948873" cy="4239468"/>
          </a:xfrm>
        </p:grpSpPr>
        <p:sp>
          <p:nvSpPr>
            <p:cNvPr id="21" name="Google Shape;1483;p42">
              <a:extLst>
                <a:ext uri="{FF2B5EF4-FFF2-40B4-BE49-F238E27FC236}">
                  <a16:creationId xmlns:a16="http://schemas.microsoft.com/office/drawing/2014/main" id="{377380AA-D9BB-43CE-5E37-E8764EFFC7E2}"/>
                </a:ext>
              </a:extLst>
            </p:cNvPr>
            <p:cNvSpPr/>
            <p:nvPr/>
          </p:nvSpPr>
          <p:spPr>
            <a:xfrm>
              <a:off x="9477306" y="1946294"/>
              <a:ext cx="2093131" cy="487146"/>
            </a:xfrm>
            <a:prstGeom prst="roundRect">
              <a:avLst>
                <a:gd name="adj" fmla="val 50000"/>
              </a:avLst>
            </a:prstGeom>
            <a:solidFill>
              <a:srgbClr val="FFFFFF"/>
            </a:solidFill>
            <a:ln w="28575" cap="flat" cmpd="sng">
              <a:solidFill>
                <a:schemeClr val="accent1"/>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dirty="0">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Volume</a:t>
              </a:r>
              <a:endParaRPr sz="2400" b="1" dirty="0">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2" name="Google Shape;1484;p42">
              <a:extLst>
                <a:ext uri="{FF2B5EF4-FFF2-40B4-BE49-F238E27FC236}">
                  <a16:creationId xmlns:a16="http://schemas.microsoft.com/office/drawing/2014/main" id="{11EAC959-3A24-BB05-12D2-78B4DF511126}"/>
                </a:ext>
              </a:extLst>
            </p:cNvPr>
            <p:cNvCxnSpPr>
              <a:cxnSpLocks/>
              <a:endCxn id="21" idx="1"/>
            </p:cNvCxnSpPr>
            <p:nvPr/>
          </p:nvCxnSpPr>
          <p:spPr>
            <a:xfrm rot="10800000" flipH="1">
              <a:off x="8441204" y="2189734"/>
              <a:ext cx="1036184" cy="9983"/>
            </a:xfrm>
            <a:prstGeom prst="straightConnector1">
              <a:avLst/>
            </a:prstGeom>
            <a:noFill/>
            <a:ln w="28575" cap="flat" cmpd="sng">
              <a:solidFill>
                <a:schemeClr val="accent1"/>
              </a:solidFill>
              <a:prstDash val="solid"/>
              <a:round/>
              <a:headEnd type="none" w="med" len="med"/>
              <a:tailEnd type="none" w="med" len="med"/>
            </a:ln>
          </p:spPr>
        </p:cxnSp>
        <p:sp>
          <p:nvSpPr>
            <p:cNvPr id="23" name="Google Shape;1486;p42">
              <a:extLst>
                <a:ext uri="{FF2B5EF4-FFF2-40B4-BE49-F238E27FC236}">
                  <a16:creationId xmlns:a16="http://schemas.microsoft.com/office/drawing/2014/main" id="{4A1B7313-2A62-0BF4-2486-F6F67EB966EC}"/>
                </a:ext>
              </a:extLst>
            </p:cNvPr>
            <p:cNvSpPr/>
            <p:nvPr/>
          </p:nvSpPr>
          <p:spPr>
            <a:xfrm>
              <a:off x="9477306" y="3052255"/>
              <a:ext cx="2093131" cy="487146"/>
            </a:xfrm>
            <a:prstGeom prst="roundRect">
              <a:avLst>
                <a:gd name="adj" fmla="val 50000"/>
              </a:avLst>
            </a:prstGeom>
            <a:solidFill>
              <a:srgbClr val="FFFFFF"/>
            </a:solidFill>
            <a:ln w="28575" cap="flat" cmpd="sng">
              <a:solidFill>
                <a:schemeClr val="accent2"/>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Velocity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4" name="Google Shape;1487;p42">
              <a:extLst>
                <a:ext uri="{FF2B5EF4-FFF2-40B4-BE49-F238E27FC236}">
                  <a16:creationId xmlns:a16="http://schemas.microsoft.com/office/drawing/2014/main" id="{C2EEB51C-0DB0-E55C-B7D7-AB4BD912476F}"/>
                </a:ext>
              </a:extLst>
            </p:cNvPr>
            <p:cNvCxnSpPr>
              <a:cxnSpLocks/>
              <a:endCxn id="23" idx="1"/>
            </p:cNvCxnSpPr>
            <p:nvPr/>
          </p:nvCxnSpPr>
          <p:spPr>
            <a:xfrm rot="10800000" flipH="1">
              <a:off x="8452523" y="3295695"/>
              <a:ext cx="1024604" cy="9983"/>
            </a:xfrm>
            <a:prstGeom prst="straightConnector1">
              <a:avLst/>
            </a:prstGeom>
            <a:noFill/>
            <a:ln w="28575" cap="flat" cmpd="sng">
              <a:solidFill>
                <a:schemeClr val="accent2"/>
              </a:solidFill>
              <a:prstDash val="solid"/>
              <a:round/>
              <a:headEnd type="none" w="med" len="med"/>
              <a:tailEnd type="none" w="med" len="med"/>
            </a:ln>
          </p:spPr>
        </p:cxnSp>
        <p:sp>
          <p:nvSpPr>
            <p:cNvPr id="25" name="Google Shape;1489;p42">
              <a:extLst>
                <a:ext uri="{FF2B5EF4-FFF2-40B4-BE49-F238E27FC236}">
                  <a16:creationId xmlns:a16="http://schemas.microsoft.com/office/drawing/2014/main" id="{F54F3DDA-710C-7F33-4964-EEC41D7D29A5}"/>
                </a:ext>
              </a:extLst>
            </p:cNvPr>
            <p:cNvSpPr/>
            <p:nvPr/>
          </p:nvSpPr>
          <p:spPr>
            <a:xfrm>
              <a:off x="9477306" y="4158216"/>
              <a:ext cx="2093131" cy="487146"/>
            </a:xfrm>
            <a:prstGeom prst="roundRect">
              <a:avLst>
                <a:gd name="adj" fmla="val 50000"/>
              </a:avLst>
            </a:prstGeom>
            <a:solidFill>
              <a:srgbClr val="FFFFFF"/>
            </a:solidFill>
            <a:ln w="28575" cap="flat" cmpd="sng">
              <a:solidFill>
                <a:schemeClr val="accent3"/>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Veracity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6" name="Google Shape;1490;p42">
              <a:extLst>
                <a:ext uri="{FF2B5EF4-FFF2-40B4-BE49-F238E27FC236}">
                  <a16:creationId xmlns:a16="http://schemas.microsoft.com/office/drawing/2014/main" id="{EA8A2AE6-F8CE-0B9A-3798-29373F33B5D7}"/>
                </a:ext>
              </a:extLst>
            </p:cNvPr>
            <p:cNvCxnSpPr>
              <a:cxnSpLocks/>
              <a:endCxn id="25" idx="1"/>
            </p:cNvCxnSpPr>
            <p:nvPr/>
          </p:nvCxnSpPr>
          <p:spPr>
            <a:xfrm rot="10800000" flipH="1">
              <a:off x="8441207" y="4401656"/>
              <a:ext cx="1036184" cy="9983"/>
            </a:xfrm>
            <a:prstGeom prst="straightConnector1">
              <a:avLst/>
            </a:prstGeom>
            <a:noFill/>
            <a:ln w="28575" cap="flat" cmpd="sng">
              <a:solidFill>
                <a:schemeClr val="accent3"/>
              </a:solidFill>
              <a:prstDash val="solid"/>
              <a:round/>
              <a:headEnd type="none" w="med" len="med"/>
              <a:tailEnd type="none" w="med" len="med"/>
            </a:ln>
          </p:spPr>
        </p:cxnSp>
        <p:sp>
          <p:nvSpPr>
            <p:cNvPr id="27" name="Google Shape;1492;p42">
              <a:extLst>
                <a:ext uri="{FF2B5EF4-FFF2-40B4-BE49-F238E27FC236}">
                  <a16:creationId xmlns:a16="http://schemas.microsoft.com/office/drawing/2014/main" id="{579F065B-3D83-7C4D-1407-3F6E66250AA2}"/>
                </a:ext>
              </a:extLst>
            </p:cNvPr>
            <p:cNvSpPr/>
            <p:nvPr/>
          </p:nvSpPr>
          <p:spPr>
            <a:xfrm>
              <a:off x="9477306" y="5264177"/>
              <a:ext cx="2093131" cy="487146"/>
            </a:xfrm>
            <a:prstGeom prst="roundRect">
              <a:avLst>
                <a:gd name="adj" fmla="val 50000"/>
              </a:avLst>
            </a:prstGeom>
            <a:solidFill>
              <a:srgbClr val="FFFFFF"/>
            </a:solidFill>
            <a:ln w="28575" cap="flat" cmpd="sng">
              <a:solidFill>
                <a:schemeClr val="accent4"/>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Variety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8" name="Google Shape;1493;p42">
              <a:extLst>
                <a:ext uri="{FF2B5EF4-FFF2-40B4-BE49-F238E27FC236}">
                  <a16:creationId xmlns:a16="http://schemas.microsoft.com/office/drawing/2014/main" id="{76804D9E-DE95-6667-FB86-80FB1FF7BABE}"/>
                </a:ext>
              </a:extLst>
            </p:cNvPr>
            <p:cNvCxnSpPr>
              <a:cxnSpLocks/>
              <a:endCxn id="27" idx="1"/>
            </p:cNvCxnSpPr>
            <p:nvPr/>
          </p:nvCxnSpPr>
          <p:spPr>
            <a:xfrm rot="10800000" flipH="1">
              <a:off x="8441207" y="5507617"/>
              <a:ext cx="1036184" cy="9983"/>
            </a:xfrm>
            <a:prstGeom prst="straightConnector1">
              <a:avLst/>
            </a:prstGeom>
            <a:noFill/>
            <a:ln w="28575" cap="flat" cmpd="sng">
              <a:solidFill>
                <a:schemeClr val="accent4"/>
              </a:solidFill>
              <a:prstDash val="solid"/>
              <a:round/>
              <a:headEnd type="none" w="med" len="med"/>
              <a:tailEnd type="none" w="med" len="med"/>
            </a:ln>
          </p:spPr>
        </p:cxnSp>
        <p:sp>
          <p:nvSpPr>
            <p:cNvPr id="29" name="Google Shape;1495;p42">
              <a:extLst>
                <a:ext uri="{FF2B5EF4-FFF2-40B4-BE49-F238E27FC236}">
                  <a16:creationId xmlns:a16="http://schemas.microsoft.com/office/drawing/2014/main" id="{3675846B-D020-FE5E-307F-02417E050154}"/>
                </a:ext>
              </a:extLst>
            </p:cNvPr>
            <p:cNvSpPr/>
            <p:nvPr/>
          </p:nvSpPr>
          <p:spPr>
            <a:xfrm>
              <a:off x="4470816" y="5122692"/>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0" name="Google Shape;1496;p42">
              <a:extLst>
                <a:ext uri="{FF2B5EF4-FFF2-40B4-BE49-F238E27FC236}">
                  <a16:creationId xmlns:a16="http://schemas.microsoft.com/office/drawing/2014/main" id="{D7D0104F-6E93-7785-1440-C12632E0AA1A}"/>
                </a:ext>
              </a:extLst>
            </p:cNvPr>
            <p:cNvSpPr/>
            <p:nvPr/>
          </p:nvSpPr>
          <p:spPr>
            <a:xfrm>
              <a:off x="4470816" y="4016931"/>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1" name="Google Shape;1497;p42">
              <a:extLst>
                <a:ext uri="{FF2B5EF4-FFF2-40B4-BE49-F238E27FC236}">
                  <a16:creationId xmlns:a16="http://schemas.microsoft.com/office/drawing/2014/main" id="{16A5D828-511B-A264-5A05-89ACE9B2726B}"/>
                </a:ext>
              </a:extLst>
            </p:cNvPr>
            <p:cNvSpPr/>
            <p:nvPr/>
          </p:nvSpPr>
          <p:spPr>
            <a:xfrm>
              <a:off x="4470816" y="2910770"/>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2" name="Google Shape;1498;p42">
              <a:extLst>
                <a:ext uri="{FF2B5EF4-FFF2-40B4-BE49-F238E27FC236}">
                  <a16:creationId xmlns:a16="http://schemas.microsoft.com/office/drawing/2014/main" id="{7151B1C4-887C-6208-3582-2ED625D93649}"/>
                </a:ext>
              </a:extLst>
            </p:cNvPr>
            <p:cNvSpPr/>
            <p:nvPr/>
          </p:nvSpPr>
          <p:spPr>
            <a:xfrm>
              <a:off x="4470816" y="1804875"/>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cxnSp>
          <p:nvCxnSpPr>
            <p:cNvPr id="33" name="Google Shape;1499;p42">
              <a:extLst>
                <a:ext uri="{FF2B5EF4-FFF2-40B4-BE49-F238E27FC236}">
                  <a16:creationId xmlns:a16="http://schemas.microsoft.com/office/drawing/2014/main" id="{C56DF816-0B83-E7B7-AB98-133B922FF0F5}"/>
                </a:ext>
              </a:extLst>
            </p:cNvPr>
            <p:cNvCxnSpPr/>
            <p:nvPr/>
          </p:nvCxnSpPr>
          <p:spPr>
            <a:xfrm rot="10800000" flipH="1">
              <a:off x="2252289" y="2088296"/>
              <a:ext cx="2218511" cy="1770896"/>
            </a:xfrm>
            <a:prstGeom prst="straightConnector1">
              <a:avLst/>
            </a:prstGeom>
            <a:noFill/>
            <a:ln w="28575" cap="flat" cmpd="sng">
              <a:solidFill>
                <a:schemeClr val="accent1"/>
              </a:solidFill>
              <a:prstDash val="solid"/>
              <a:round/>
              <a:headEnd type="none" w="med" len="med"/>
              <a:tailEnd type="none" w="med" len="med"/>
            </a:ln>
          </p:spPr>
        </p:cxnSp>
        <p:sp>
          <p:nvSpPr>
            <p:cNvPr id="34" name="Google Shape;1500;p42">
              <a:extLst>
                <a:ext uri="{FF2B5EF4-FFF2-40B4-BE49-F238E27FC236}">
                  <a16:creationId xmlns:a16="http://schemas.microsoft.com/office/drawing/2014/main" id="{290EDD6F-0DEB-DAAE-8C37-58F0BDE164A0}"/>
                </a:ext>
              </a:extLst>
            </p:cNvPr>
            <p:cNvSpPr/>
            <p:nvPr/>
          </p:nvSpPr>
          <p:spPr>
            <a:xfrm>
              <a:off x="4335453" y="1738924"/>
              <a:ext cx="921584" cy="921584"/>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137138" rIns="0" bIns="137138" anchor="ctr" anchorCtr="0">
              <a:noAutofit/>
            </a:bodyPr>
            <a:lstStyle/>
            <a:p>
              <a:pPr algn="ctr"/>
              <a:r>
                <a:rPr lang="en" sz="31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rPr>
                <a:t>01</a:t>
              </a:r>
              <a:endParaRPr sz="31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5" name="Google Shape;1501;p42">
              <a:extLst>
                <a:ext uri="{FF2B5EF4-FFF2-40B4-BE49-F238E27FC236}">
                  <a16:creationId xmlns:a16="http://schemas.microsoft.com/office/drawing/2014/main" id="{A196EA48-2DBF-19C3-8BC2-31F5AF464860}"/>
                </a:ext>
              </a:extLst>
            </p:cNvPr>
            <p:cNvCxnSpPr/>
            <p:nvPr/>
          </p:nvCxnSpPr>
          <p:spPr>
            <a:xfrm rot="10800000" flipH="1">
              <a:off x="2252289" y="3305661"/>
              <a:ext cx="2083148" cy="559819"/>
            </a:xfrm>
            <a:prstGeom prst="straightConnector1">
              <a:avLst/>
            </a:prstGeom>
            <a:noFill/>
            <a:ln w="28575" cap="flat" cmpd="sng">
              <a:solidFill>
                <a:schemeClr val="accent2"/>
              </a:solidFill>
              <a:prstDash val="solid"/>
              <a:round/>
              <a:headEnd type="none" w="med" len="med"/>
              <a:tailEnd type="none" w="med" len="med"/>
            </a:ln>
          </p:spPr>
        </p:cxnSp>
        <p:sp>
          <p:nvSpPr>
            <p:cNvPr id="36" name="Google Shape;1502;p42">
              <a:extLst>
                <a:ext uri="{FF2B5EF4-FFF2-40B4-BE49-F238E27FC236}">
                  <a16:creationId xmlns:a16="http://schemas.microsoft.com/office/drawing/2014/main" id="{76D42B63-CB8F-CAB6-F675-0CFA9209C8E6}"/>
                </a:ext>
              </a:extLst>
            </p:cNvPr>
            <p:cNvSpPr/>
            <p:nvPr/>
          </p:nvSpPr>
          <p:spPr>
            <a:xfrm>
              <a:off x="4335453" y="2844885"/>
              <a:ext cx="921584" cy="921584"/>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02</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7" name="Google Shape;1503;p42">
              <a:extLst>
                <a:ext uri="{FF2B5EF4-FFF2-40B4-BE49-F238E27FC236}">
                  <a16:creationId xmlns:a16="http://schemas.microsoft.com/office/drawing/2014/main" id="{BEFFBA34-4A7C-2A6C-EFC1-4330A61599C6}"/>
                </a:ext>
              </a:extLst>
            </p:cNvPr>
            <p:cNvCxnSpPr/>
            <p:nvPr/>
          </p:nvCxnSpPr>
          <p:spPr>
            <a:xfrm>
              <a:off x="2252289" y="3865780"/>
              <a:ext cx="2083148" cy="545843"/>
            </a:xfrm>
            <a:prstGeom prst="straightConnector1">
              <a:avLst/>
            </a:prstGeom>
            <a:noFill/>
            <a:ln w="28575" cap="flat" cmpd="sng">
              <a:solidFill>
                <a:schemeClr val="accent3"/>
              </a:solidFill>
              <a:prstDash val="solid"/>
              <a:round/>
              <a:headEnd type="none" w="med" len="med"/>
              <a:tailEnd type="none" w="med" len="med"/>
            </a:ln>
          </p:spPr>
        </p:cxnSp>
        <p:sp>
          <p:nvSpPr>
            <p:cNvPr id="38" name="Google Shape;1504;p42">
              <a:extLst>
                <a:ext uri="{FF2B5EF4-FFF2-40B4-BE49-F238E27FC236}">
                  <a16:creationId xmlns:a16="http://schemas.microsoft.com/office/drawing/2014/main" id="{46E01C3B-5A30-A8A8-4A5F-7AA43C933370}"/>
                </a:ext>
              </a:extLst>
            </p:cNvPr>
            <p:cNvSpPr/>
            <p:nvPr/>
          </p:nvSpPr>
          <p:spPr>
            <a:xfrm>
              <a:off x="4335453" y="3950846"/>
              <a:ext cx="921584" cy="921584"/>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03</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9" name="Google Shape;1505;p42">
              <a:extLst>
                <a:ext uri="{FF2B5EF4-FFF2-40B4-BE49-F238E27FC236}">
                  <a16:creationId xmlns:a16="http://schemas.microsoft.com/office/drawing/2014/main" id="{AB80FECC-C41E-FA9A-1291-118ABB3758E7}"/>
                </a:ext>
              </a:extLst>
            </p:cNvPr>
            <p:cNvCxnSpPr/>
            <p:nvPr/>
          </p:nvCxnSpPr>
          <p:spPr>
            <a:xfrm>
              <a:off x="2245900" y="3858892"/>
              <a:ext cx="2089537" cy="1658692"/>
            </a:xfrm>
            <a:prstGeom prst="straightConnector1">
              <a:avLst/>
            </a:prstGeom>
            <a:noFill/>
            <a:ln w="28575" cap="flat" cmpd="sng">
              <a:solidFill>
                <a:schemeClr val="accent4"/>
              </a:solidFill>
              <a:prstDash val="solid"/>
              <a:round/>
              <a:headEnd type="none" w="med" len="med"/>
              <a:tailEnd type="none" w="med" len="med"/>
            </a:ln>
          </p:spPr>
        </p:cxnSp>
        <p:sp>
          <p:nvSpPr>
            <p:cNvPr id="40" name="Google Shape;1506;p42">
              <a:extLst>
                <a:ext uri="{FF2B5EF4-FFF2-40B4-BE49-F238E27FC236}">
                  <a16:creationId xmlns:a16="http://schemas.microsoft.com/office/drawing/2014/main" id="{19AD9B46-7A22-BCED-BB1D-80F3BD607CCD}"/>
                </a:ext>
              </a:extLst>
            </p:cNvPr>
            <p:cNvSpPr/>
            <p:nvPr/>
          </p:nvSpPr>
          <p:spPr>
            <a:xfrm>
              <a:off x="4335453" y="5056808"/>
              <a:ext cx="921584" cy="921584"/>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04</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sp>
          <p:nvSpPr>
            <p:cNvPr id="41" name="Google Shape;1507;p42">
              <a:extLst>
                <a:ext uri="{FF2B5EF4-FFF2-40B4-BE49-F238E27FC236}">
                  <a16:creationId xmlns:a16="http://schemas.microsoft.com/office/drawing/2014/main" id="{E6686653-7013-2BA1-E663-A6DFBF2AF934}"/>
                </a:ext>
              </a:extLst>
            </p:cNvPr>
            <p:cNvSpPr/>
            <p:nvPr/>
          </p:nvSpPr>
          <p:spPr>
            <a:xfrm>
              <a:off x="868897" y="2381492"/>
              <a:ext cx="2759163" cy="2845412"/>
            </a:xfrm>
            <a:prstGeom prst="roundRect">
              <a:avLst>
                <a:gd name="adj" fmla="val 50000"/>
              </a:avLst>
            </a:prstGeom>
            <a:solidFill>
              <a:srgbClr val="FFFFFF"/>
            </a:solidFill>
            <a:ln w="28575" cap="flat" cmpd="sng">
              <a:solidFill>
                <a:schemeClr val="accent5"/>
              </a:solidFill>
              <a:prstDash val="solid"/>
              <a:round/>
              <a:headEnd type="none" w="sm" len="sm"/>
              <a:tailEnd type="none" w="sm" len="sm"/>
            </a:ln>
          </p:spPr>
          <p:txBody>
            <a:bodyPr spcFirstLastPara="1" wrap="square" lIns="137138" tIns="137138" rIns="137138" bIns="137138" anchor="ctr" anchorCtr="0">
              <a:noAutofit/>
            </a:bodyPr>
            <a:lstStyle/>
            <a:p>
              <a:endParaRPr sz="2700" b="1" dirty="0">
                <a:solidFill>
                  <a:schemeClr val="accent4">
                    <a:lumMod val="75000"/>
                  </a:schemeClr>
                </a:solidFill>
              </a:endParaRPr>
            </a:p>
          </p:txBody>
        </p:sp>
        <p:grpSp>
          <p:nvGrpSpPr>
            <p:cNvPr id="42" name="Google Shape;1508;p42">
              <a:extLst>
                <a:ext uri="{FF2B5EF4-FFF2-40B4-BE49-F238E27FC236}">
                  <a16:creationId xmlns:a16="http://schemas.microsoft.com/office/drawing/2014/main" id="{9F38CEC1-4C5F-DB90-BDED-183B4CF27EB2}"/>
                </a:ext>
              </a:extLst>
            </p:cNvPr>
            <p:cNvGrpSpPr/>
            <p:nvPr/>
          </p:nvGrpSpPr>
          <p:grpSpPr>
            <a:xfrm>
              <a:off x="1822525" y="3032766"/>
              <a:ext cx="851960" cy="851954"/>
              <a:chOff x="-2571737" y="2403625"/>
              <a:chExt cx="292225" cy="291425"/>
            </a:xfrm>
            <a:solidFill>
              <a:schemeClr val="accent5"/>
            </a:solidFill>
          </p:grpSpPr>
          <p:sp>
            <p:nvSpPr>
              <p:cNvPr id="48" name="Google Shape;1509;p42">
                <a:extLst>
                  <a:ext uri="{FF2B5EF4-FFF2-40B4-BE49-F238E27FC236}">
                    <a16:creationId xmlns:a16="http://schemas.microsoft.com/office/drawing/2014/main" id="{74670D73-59CF-21CF-91BF-08BF08CA64C0}"/>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137138" tIns="137138" rIns="137138" bIns="137138" anchor="ctr" anchorCtr="0">
                <a:noAutofit/>
              </a:bodyPr>
              <a:lstStyle/>
              <a:p>
                <a:endParaRPr sz="2700" b="1" dirty="0">
                  <a:solidFill>
                    <a:schemeClr val="accent4">
                      <a:lumMod val="75000"/>
                    </a:schemeClr>
                  </a:solidFill>
                </a:endParaRPr>
              </a:p>
            </p:txBody>
          </p:sp>
          <p:sp>
            <p:nvSpPr>
              <p:cNvPr id="49" name="Google Shape;1510;p42">
                <a:extLst>
                  <a:ext uri="{FF2B5EF4-FFF2-40B4-BE49-F238E27FC236}">
                    <a16:creationId xmlns:a16="http://schemas.microsoft.com/office/drawing/2014/main" id="{C7680FCC-C44C-4C01-4174-36B1E3040536}"/>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0" name="Google Shape;1511;p42">
                <a:extLst>
                  <a:ext uri="{FF2B5EF4-FFF2-40B4-BE49-F238E27FC236}">
                    <a16:creationId xmlns:a16="http://schemas.microsoft.com/office/drawing/2014/main" id="{3BB3777A-C605-B167-1BAB-16F73F389901}"/>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1" name="Google Shape;1512;p42">
                <a:extLst>
                  <a:ext uri="{FF2B5EF4-FFF2-40B4-BE49-F238E27FC236}">
                    <a16:creationId xmlns:a16="http://schemas.microsoft.com/office/drawing/2014/main" id="{58EC045C-899D-7C70-875E-BA841F4B6EE1}"/>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2" name="Google Shape;1513;p42">
                <a:extLst>
                  <a:ext uri="{FF2B5EF4-FFF2-40B4-BE49-F238E27FC236}">
                    <a16:creationId xmlns:a16="http://schemas.microsoft.com/office/drawing/2014/main" id="{4593C881-5442-7F04-3072-72219F108ABC}"/>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3" name="Google Shape;1514;p42">
                <a:extLst>
                  <a:ext uri="{FF2B5EF4-FFF2-40B4-BE49-F238E27FC236}">
                    <a16:creationId xmlns:a16="http://schemas.microsoft.com/office/drawing/2014/main" id="{5C63A1FC-AC44-3F76-B927-74B64E23BD43}"/>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4" name="Google Shape;1515;p42">
                <a:extLst>
                  <a:ext uri="{FF2B5EF4-FFF2-40B4-BE49-F238E27FC236}">
                    <a16:creationId xmlns:a16="http://schemas.microsoft.com/office/drawing/2014/main" id="{32068B4A-BC22-999D-57C0-6E4EE8F9EF94}"/>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grpSp>
        <p:sp>
          <p:nvSpPr>
            <p:cNvPr id="43" name="Google Shape;1516;p42">
              <a:extLst>
                <a:ext uri="{FF2B5EF4-FFF2-40B4-BE49-F238E27FC236}">
                  <a16:creationId xmlns:a16="http://schemas.microsoft.com/office/drawing/2014/main" id="{E2812234-F171-B8CB-FF98-9755CF15AB9C}"/>
                </a:ext>
              </a:extLst>
            </p:cNvPr>
            <p:cNvSpPr/>
            <p:nvPr/>
          </p:nvSpPr>
          <p:spPr>
            <a:xfrm>
              <a:off x="621564" y="4081351"/>
              <a:ext cx="3253896" cy="640877"/>
            </a:xfrm>
            <a:prstGeom prst="roundRect">
              <a:avLst>
                <a:gd name="adj" fmla="val 50000"/>
              </a:avLst>
            </a:prstGeom>
            <a:solidFill>
              <a:srgbClr val="FFFFFF"/>
            </a:solidFill>
            <a:ln w="28575" cap="flat" cmpd="sng">
              <a:solidFill>
                <a:schemeClr val="accent5"/>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8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rPr>
                <a:t>4</a:t>
              </a:r>
              <a:r>
                <a:rPr lang="en" sz="2850" b="1" dirty="0">
                  <a:solidFill>
                    <a:schemeClr val="accent4">
                      <a:lumMod val="75000"/>
                    </a:schemeClr>
                  </a:solidFill>
                  <a:latin typeface="Georgia" panose="02040502050405020303" pitchFamily="18" charset="0"/>
                  <a:ea typeface="Fira Sans Extra Condensed"/>
                  <a:cs typeface="Fira Sans Extra Condensed"/>
                  <a:sym typeface="Fira Sans Extra Condensed"/>
                </a:rPr>
                <a:t> Vs of Big Data</a:t>
              </a:r>
              <a:endParaRPr sz="2850" b="1" dirty="0">
                <a:solidFill>
                  <a:schemeClr val="accent4">
                    <a:lumMod val="75000"/>
                  </a:schemeClr>
                </a:solidFill>
                <a:latin typeface="Georgia" panose="02040502050405020303" pitchFamily="18" charset="0"/>
                <a:ea typeface="Fira Sans Extra Condensed"/>
                <a:cs typeface="Fira Sans Extra Condensed"/>
                <a:sym typeface="Fira Sans Extra Condensed"/>
              </a:endParaRPr>
            </a:p>
          </p:txBody>
        </p:sp>
        <p:sp>
          <p:nvSpPr>
            <p:cNvPr id="44" name="TextBox 4">
              <a:extLst>
                <a:ext uri="{FF2B5EF4-FFF2-40B4-BE49-F238E27FC236}">
                  <a16:creationId xmlns:a16="http://schemas.microsoft.com/office/drawing/2014/main" id="{FAC5B622-D2EF-45BF-0176-8289342EF7D7}"/>
                </a:ext>
              </a:extLst>
            </p:cNvPr>
            <p:cNvSpPr txBox="1"/>
            <p:nvPr/>
          </p:nvSpPr>
          <p:spPr>
            <a:xfrm>
              <a:off x="5479998" y="2025376"/>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5" name="TextBox 40">
              <a:extLst>
                <a:ext uri="{FF2B5EF4-FFF2-40B4-BE49-F238E27FC236}">
                  <a16:creationId xmlns:a16="http://schemas.microsoft.com/office/drawing/2014/main" id="{F767C331-EC20-D421-77F1-DD95F66B88CF}"/>
                </a:ext>
              </a:extLst>
            </p:cNvPr>
            <p:cNvSpPr txBox="1"/>
            <p:nvPr/>
          </p:nvSpPr>
          <p:spPr>
            <a:xfrm>
              <a:off x="5479998" y="3185745"/>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6" name="TextBox 41">
              <a:extLst>
                <a:ext uri="{FF2B5EF4-FFF2-40B4-BE49-F238E27FC236}">
                  <a16:creationId xmlns:a16="http://schemas.microsoft.com/office/drawing/2014/main" id="{0BD10632-D0D3-D04F-5C70-9D1D77E5EBD5}"/>
                </a:ext>
              </a:extLst>
            </p:cNvPr>
            <p:cNvSpPr txBox="1"/>
            <p:nvPr/>
          </p:nvSpPr>
          <p:spPr>
            <a:xfrm>
              <a:off x="5479998" y="4237432"/>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7" name="TextBox 42">
              <a:extLst>
                <a:ext uri="{FF2B5EF4-FFF2-40B4-BE49-F238E27FC236}">
                  <a16:creationId xmlns:a16="http://schemas.microsoft.com/office/drawing/2014/main" id="{2B25D1C2-A903-0A02-943F-EF7FC49DD5E1}"/>
                </a:ext>
              </a:extLst>
            </p:cNvPr>
            <p:cNvSpPr txBox="1"/>
            <p:nvPr/>
          </p:nvSpPr>
          <p:spPr>
            <a:xfrm>
              <a:off x="5479998" y="5343193"/>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grpSp>
    </p:spTree>
    <p:extLst>
      <p:ext uri="{BB962C8B-B14F-4D97-AF65-F5344CB8AC3E}">
        <p14:creationId xmlns:p14="http://schemas.microsoft.com/office/powerpoint/2010/main" val="559009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048428" y="308274"/>
            <a:ext cx="15944172" cy="1081450"/>
          </a:xfrm>
          <a:prstGeom prst="rect">
            <a:avLst/>
          </a:prstGeom>
        </p:spPr>
        <p:txBody>
          <a:bodyPr wrap="square" lIns="0" tIns="0" rIns="0" bIns="0" rtlCol="0" anchor="t">
            <a:spAutoFit/>
          </a:bodyPr>
          <a:lstStyle/>
          <a:p>
            <a:pPr marL="0" lvl="0" indent="0" algn="ctr">
              <a:lnSpc>
                <a:spcPts val="8717"/>
              </a:lnSpc>
              <a:spcBef>
                <a:spcPct val="0"/>
              </a:spcBef>
            </a:pPr>
            <a:r>
              <a:rPr lang="en-US" sz="6000" dirty="0" err="1">
                <a:solidFill>
                  <a:schemeClr val="accent3">
                    <a:lumMod val="50000"/>
                  </a:schemeClr>
                </a:solidFill>
                <a:latin typeface="Fira Sans Medium Bold"/>
              </a:rPr>
              <a:t>Sommaire</a:t>
            </a:r>
            <a:r>
              <a:rPr lang="en-US" sz="6000" u="none" dirty="0">
                <a:solidFill>
                  <a:schemeClr val="accent3">
                    <a:lumMod val="50000"/>
                  </a:schemeClr>
                </a:solidFill>
                <a:latin typeface="Fira Sans Medium Bold"/>
              </a:rPr>
              <a:t> </a:t>
            </a:r>
          </a:p>
        </p:txBody>
      </p:sp>
      <p:grpSp>
        <p:nvGrpSpPr>
          <p:cNvPr id="98" name="Google Shape;518;p34">
            <a:extLst>
              <a:ext uri="{FF2B5EF4-FFF2-40B4-BE49-F238E27FC236}">
                <a16:creationId xmlns:a16="http://schemas.microsoft.com/office/drawing/2014/main" id="{EB867370-E831-AB28-BF21-B57CAB27ED69}"/>
              </a:ext>
            </a:extLst>
          </p:cNvPr>
          <p:cNvGrpSpPr/>
          <p:nvPr/>
        </p:nvGrpSpPr>
        <p:grpSpPr>
          <a:xfrm>
            <a:off x="6187939" y="2186054"/>
            <a:ext cx="1796645" cy="1576367"/>
            <a:chOff x="2392808" y="880573"/>
            <a:chExt cx="757755" cy="672247"/>
          </a:xfrm>
        </p:grpSpPr>
        <p:sp>
          <p:nvSpPr>
            <p:cNvPr id="99" name="Google Shape;519;p34">
              <a:extLst>
                <a:ext uri="{FF2B5EF4-FFF2-40B4-BE49-F238E27FC236}">
                  <a16:creationId xmlns:a16="http://schemas.microsoft.com/office/drawing/2014/main" id="{F1BA923B-965D-FCA3-F5F5-AB2B2B23534C}"/>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00" name="Google Shape;520;p34">
              <a:extLst>
                <a:ext uri="{FF2B5EF4-FFF2-40B4-BE49-F238E27FC236}">
                  <a16:creationId xmlns:a16="http://schemas.microsoft.com/office/drawing/2014/main" id="{6F411C85-A347-1B95-16BA-20B35448010E}"/>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01" name="Google Shape;522;p34">
            <a:extLst>
              <a:ext uri="{FF2B5EF4-FFF2-40B4-BE49-F238E27FC236}">
                <a16:creationId xmlns:a16="http://schemas.microsoft.com/office/drawing/2014/main" id="{C5B1EEF2-094B-8DCF-4208-492EB42F4FC1}"/>
              </a:ext>
            </a:extLst>
          </p:cNvPr>
          <p:cNvSpPr txBox="1">
            <a:spLocks/>
          </p:cNvSpPr>
          <p:nvPr/>
        </p:nvSpPr>
        <p:spPr>
          <a:xfrm>
            <a:off x="2581037" y="2288304"/>
            <a:ext cx="387922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Contexte et Objectif</a:t>
            </a:r>
          </a:p>
        </p:txBody>
      </p:sp>
      <p:sp>
        <p:nvSpPr>
          <p:cNvPr id="103" name="Google Shape;524;p34">
            <a:extLst>
              <a:ext uri="{FF2B5EF4-FFF2-40B4-BE49-F238E27FC236}">
                <a16:creationId xmlns:a16="http://schemas.microsoft.com/office/drawing/2014/main" id="{01F23ACB-FCD4-3170-600B-9AD5B4261276}"/>
              </a:ext>
            </a:extLst>
          </p:cNvPr>
          <p:cNvSpPr txBox="1">
            <a:spLocks/>
          </p:cNvSpPr>
          <p:nvPr/>
        </p:nvSpPr>
        <p:spPr>
          <a:xfrm>
            <a:off x="6510870" y="244806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16" name="Google Shape;519;p34">
            <a:extLst>
              <a:ext uri="{FF2B5EF4-FFF2-40B4-BE49-F238E27FC236}">
                <a16:creationId xmlns:a16="http://schemas.microsoft.com/office/drawing/2014/main" id="{4231E4B2-D925-D102-4009-5F88450447EB}"/>
              </a:ext>
            </a:extLst>
          </p:cNvPr>
          <p:cNvSpPr/>
          <p:nvPr/>
        </p:nvSpPr>
        <p:spPr>
          <a:xfrm>
            <a:off x="10475852" y="22343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18" name="Google Shape;514;p34">
            <a:extLst>
              <a:ext uri="{FF2B5EF4-FFF2-40B4-BE49-F238E27FC236}">
                <a16:creationId xmlns:a16="http://schemas.microsoft.com/office/drawing/2014/main" id="{E83BB809-05FD-17DD-CF9D-E205723D8D84}"/>
              </a:ext>
            </a:extLst>
          </p:cNvPr>
          <p:cNvSpPr/>
          <p:nvPr/>
        </p:nvSpPr>
        <p:spPr>
          <a:xfrm flipH="1">
            <a:off x="10662307" y="23439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19" name="Google Shape;524;p34">
            <a:extLst>
              <a:ext uri="{FF2B5EF4-FFF2-40B4-BE49-F238E27FC236}">
                <a16:creationId xmlns:a16="http://schemas.microsoft.com/office/drawing/2014/main" id="{52BCB669-EA04-310A-5530-DEBB4580135B}"/>
              </a:ext>
            </a:extLst>
          </p:cNvPr>
          <p:cNvSpPr txBox="1">
            <a:spLocks/>
          </p:cNvSpPr>
          <p:nvPr/>
        </p:nvSpPr>
        <p:spPr>
          <a:xfrm>
            <a:off x="10798783" y="249633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02</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121" name="Image 120">
            <a:extLst>
              <a:ext uri="{FF2B5EF4-FFF2-40B4-BE49-F238E27FC236}">
                <a16:creationId xmlns:a16="http://schemas.microsoft.com/office/drawing/2014/main" id="{AA04FCAE-DE2E-759F-7E2C-3E7E77C0577D}"/>
              </a:ext>
            </a:extLst>
          </p:cNvPr>
          <p:cNvPicPr>
            <a:picLocks noChangeAspect="1"/>
          </p:cNvPicPr>
          <p:nvPr/>
        </p:nvPicPr>
        <p:blipFill>
          <a:blip r:embed="rId2"/>
          <a:stretch>
            <a:fillRect/>
          </a:stretch>
        </p:blipFill>
        <p:spPr>
          <a:xfrm rot="5400000">
            <a:off x="9009652" y="1307619"/>
            <a:ext cx="260866" cy="17571928"/>
          </a:xfrm>
          <a:prstGeom prst="rect">
            <a:avLst/>
          </a:prstGeom>
        </p:spPr>
      </p:pic>
      <p:grpSp>
        <p:nvGrpSpPr>
          <p:cNvPr id="123" name="Google Shape;518;p34">
            <a:extLst>
              <a:ext uri="{FF2B5EF4-FFF2-40B4-BE49-F238E27FC236}">
                <a16:creationId xmlns:a16="http://schemas.microsoft.com/office/drawing/2014/main" id="{5749DD1F-B334-6643-B23A-B744B1AEDCD8}"/>
              </a:ext>
            </a:extLst>
          </p:cNvPr>
          <p:cNvGrpSpPr/>
          <p:nvPr/>
        </p:nvGrpSpPr>
        <p:grpSpPr>
          <a:xfrm>
            <a:off x="6149839" y="4491104"/>
            <a:ext cx="1796645" cy="1576367"/>
            <a:chOff x="2392808" y="880573"/>
            <a:chExt cx="757755" cy="672247"/>
          </a:xfrm>
        </p:grpSpPr>
        <p:sp>
          <p:nvSpPr>
            <p:cNvPr id="124" name="Google Shape;519;p34">
              <a:extLst>
                <a:ext uri="{FF2B5EF4-FFF2-40B4-BE49-F238E27FC236}">
                  <a16:creationId xmlns:a16="http://schemas.microsoft.com/office/drawing/2014/main" id="{1BE26539-CE99-473D-9EA5-F3E47B4C63ED}"/>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25" name="Google Shape;520;p34">
              <a:extLst>
                <a:ext uri="{FF2B5EF4-FFF2-40B4-BE49-F238E27FC236}">
                  <a16:creationId xmlns:a16="http://schemas.microsoft.com/office/drawing/2014/main" id="{F6A7382A-E3DC-FC83-4DA6-4332EC251388}"/>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26" name="Google Shape;522;p34">
            <a:extLst>
              <a:ext uri="{FF2B5EF4-FFF2-40B4-BE49-F238E27FC236}">
                <a16:creationId xmlns:a16="http://schemas.microsoft.com/office/drawing/2014/main" id="{47B8AEF5-DFDB-9685-7638-02ACC84B5A14}"/>
              </a:ext>
            </a:extLst>
          </p:cNvPr>
          <p:cNvSpPr txBox="1">
            <a:spLocks/>
          </p:cNvSpPr>
          <p:nvPr/>
        </p:nvSpPr>
        <p:spPr>
          <a:xfrm>
            <a:off x="2711706" y="4516087"/>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Framework proposés</a:t>
            </a:r>
          </a:p>
        </p:txBody>
      </p:sp>
      <p:sp>
        <p:nvSpPr>
          <p:cNvPr id="127" name="Google Shape;524;p34">
            <a:extLst>
              <a:ext uri="{FF2B5EF4-FFF2-40B4-BE49-F238E27FC236}">
                <a16:creationId xmlns:a16="http://schemas.microsoft.com/office/drawing/2014/main" id="{9566700D-0342-CDA9-8693-E6A6EABD5197}"/>
              </a:ext>
            </a:extLst>
          </p:cNvPr>
          <p:cNvSpPr txBox="1">
            <a:spLocks/>
          </p:cNvSpPr>
          <p:nvPr/>
        </p:nvSpPr>
        <p:spPr>
          <a:xfrm>
            <a:off x="6472770" y="475311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28" name="Google Shape;519;p34">
            <a:extLst>
              <a:ext uri="{FF2B5EF4-FFF2-40B4-BE49-F238E27FC236}">
                <a16:creationId xmlns:a16="http://schemas.microsoft.com/office/drawing/2014/main" id="{81D62F41-F47A-682A-07DE-18F6BDD4BC07}"/>
              </a:ext>
            </a:extLst>
          </p:cNvPr>
          <p:cNvSpPr/>
          <p:nvPr/>
        </p:nvSpPr>
        <p:spPr>
          <a:xfrm>
            <a:off x="10437752" y="453937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29" name="Google Shape;514;p34">
            <a:extLst>
              <a:ext uri="{FF2B5EF4-FFF2-40B4-BE49-F238E27FC236}">
                <a16:creationId xmlns:a16="http://schemas.microsoft.com/office/drawing/2014/main" id="{19892355-A598-818A-59DB-7A6074E7544A}"/>
              </a:ext>
            </a:extLst>
          </p:cNvPr>
          <p:cNvSpPr/>
          <p:nvPr/>
        </p:nvSpPr>
        <p:spPr>
          <a:xfrm flipH="1">
            <a:off x="10624207" y="464898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30" name="Google Shape;524;p34">
            <a:extLst>
              <a:ext uri="{FF2B5EF4-FFF2-40B4-BE49-F238E27FC236}">
                <a16:creationId xmlns:a16="http://schemas.microsoft.com/office/drawing/2014/main" id="{297BF7F6-0994-4372-D7AA-57327BC5F8CD}"/>
              </a:ext>
            </a:extLst>
          </p:cNvPr>
          <p:cNvSpPr txBox="1">
            <a:spLocks/>
          </p:cNvSpPr>
          <p:nvPr/>
        </p:nvSpPr>
        <p:spPr>
          <a:xfrm>
            <a:off x="10760683" y="480138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04</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132" name="Google Shape;518;p34">
            <a:extLst>
              <a:ext uri="{FF2B5EF4-FFF2-40B4-BE49-F238E27FC236}">
                <a16:creationId xmlns:a16="http://schemas.microsoft.com/office/drawing/2014/main" id="{544ABBA5-DF62-0506-D930-B69BA3A64FBD}"/>
              </a:ext>
            </a:extLst>
          </p:cNvPr>
          <p:cNvGrpSpPr/>
          <p:nvPr/>
        </p:nvGrpSpPr>
        <p:grpSpPr>
          <a:xfrm>
            <a:off x="6149839" y="7100954"/>
            <a:ext cx="1796645" cy="1576367"/>
            <a:chOff x="2392808" y="880573"/>
            <a:chExt cx="757755" cy="672247"/>
          </a:xfrm>
        </p:grpSpPr>
        <p:sp>
          <p:nvSpPr>
            <p:cNvPr id="133" name="Google Shape;519;p34">
              <a:extLst>
                <a:ext uri="{FF2B5EF4-FFF2-40B4-BE49-F238E27FC236}">
                  <a16:creationId xmlns:a16="http://schemas.microsoft.com/office/drawing/2014/main" id="{00ADD8A6-1317-27FE-DFB5-8C509ED5B9F3}"/>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34" name="Google Shape;520;p34">
              <a:extLst>
                <a:ext uri="{FF2B5EF4-FFF2-40B4-BE49-F238E27FC236}">
                  <a16:creationId xmlns:a16="http://schemas.microsoft.com/office/drawing/2014/main" id="{82890CBF-BE98-7FC1-7D51-EEA2C9175EE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35" name="Google Shape;522;p34">
            <a:extLst>
              <a:ext uri="{FF2B5EF4-FFF2-40B4-BE49-F238E27FC236}">
                <a16:creationId xmlns:a16="http://schemas.microsoft.com/office/drawing/2014/main" id="{E4A059F8-D0D9-A3A6-89D5-816D4C23A64B}"/>
              </a:ext>
            </a:extLst>
          </p:cNvPr>
          <p:cNvSpPr txBox="1">
            <a:spLocks/>
          </p:cNvSpPr>
          <p:nvPr/>
        </p:nvSpPr>
        <p:spPr>
          <a:xfrm>
            <a:off x="2521206" y="7240237"/>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en-GB" sz="3600" b="1" dirty="0"/>
              <a:t>R</a:t>
            </a:r>
            <a:r>
              <a:rPr lang="fr-FR" sz="3600" b="1" dirty="0" err="1"/>
              <a:t>ésultats</a:t>
            </a:r>
            <a:r>
              <a:rPr lang="fr-FR" sz="3600" b="1" dirty="0"/>
              <a:t> d’Analyses</a:t>
            </a:r>
          </a:p>
        </p:txBody>
      </p:sp>
      <p:sp>
        <p:nvSpPr>
          <p:cNvPr id="136" name="Google Shape;524;p34">
            <a:extLst>
              <a:ext uri="{FF2B5EF4-FFF2-40B4-BE49-F238E27FC236}">
                <a16:creationId xmlns:a16="http://schemas.microsoft.com/office/drawing/2014/main" id="{D818CF1C-66A3-5DC2-9A58-78F929CAF2B9}"/>
              </a:ext>
            </a:extLst>
          </p:cNvPr>
          <p:cNvSpPr txBox="1">
            <a:spLocks/>
          </p:cNvSpPr>
          <p:nvPr/>
        </p:nvSpPr>
        <p:spPr>
          <a:xfrm>
            <a:off x="6472770" y="736296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37" name="Google Shape;519;p34">
            <a:extLst>
              <a:ext uri="{FF2B5EF4-FFF2-40B4-BE49-F238E27FC236}">
                <a16:creationId xmlns:a16="http://schemas.microsoft.com/office/drawing/2014/main" id="{B3A71901-E089-68FE-7D92-94AFFE5C2E5F}"/>
              </a:ext>
            </a:extLst>
          </p:cNvPr>
          <p:cNvSpPr/>
          <p:nvPr/>
        </p:nvSpPr>
        <p:spPr>
          <a:xfrm>
            <a:off x="10437752" y="71492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38" name="Google Shape;514;p34">
            <a:extLst>
              <a:ext uri="{FF2B5EF4-FFF2-40B4-BE49-F238E27FC236}">
                <a16:creationId xmlns:a16="http://schemas.microsoft.com/office/drawing/2014/main" id="{12A43E51-FCAC-4022-0C9D-8D0A550805E5}"/>
              </a:ext>
            </a:extLst>
          </p:cNvPr>
          <p:cNvSpPr/>
          <p:nvPr/>
        </p:nvSpPr>
        <p:spPr>
          <a:xfrm flipH="1">
            <a:off x="10624207" y="72588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39" name="Google Shape;524;p34">
            <a:extLst>
              <a:ext uri="{FF2B5EF4-FFF2-40B4-BE49-F238E27FC236}">
                <a16:creationId xmlns:a16="http://schemas.microsoft.com/office/drawing/2014/main" id="{EC35EA9C-A1ED-24E3-502A-D8A79B1D2CF9}"/>
              </a:ext>
            </a:extLst>
          </p:cNvPr>
          <p:cNvSpPr txBox="1">
            <a:spLocks/>
          </p:cNvSpPr>
          <p:nvPr/>
        </p:nvSpPr>
        <p:spPr>
          <a:xfrm>
            <a:off x="10760683" y="741123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06</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42" name="Rectangle 141">
            <a:extLst>
              <a:ext uri="{FF2B5EF4-FFF2-40B4-BE49-F238E27FC236}">
                <a16:creationId xmlns:a16="http://schemas.microsoft.com/office/drawing/2014/main" id="{42AB335D-0991-3493-ADEF-554A1CA0682E}"/>
              </a:ext>
            </a:extLst>
          </p:cNvPr>
          <p:cNvSpPr/>
          <p:nvPr/>
        </p:nvSpPr>
        <p:spPr>
          <a:xfrm>
            <a:off x="3061032" y="367072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Rectangle 142">
            <a:extLst>
              <a:ext uri="{FF2B5EF4-FFF2-40B4-BE49-F238E27FC236}">
                <a16:creationId xmlns:a16="http://schemas.microsoft.com/office/drawing/2014/main" id="{761B39E3-FD71-5201-F203-D3E6C0FE05D9}"/>
              </a:ext>
            </a:extLst>
          </p:cNvPr>
          <p:cNvSpPr/>
          <p:nvPr/>
        </p:nvSpPr>
        <p:spPr>
          <a:xfrm>
            <a:off x="3028948" y="593767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4" name="Rectangle 143">
            <a:extLst>
              <a:ext uri="{FF2B5EF4-FFF2-40B4-BE49-F238E27FC236}">
                <a16:creationId xmlns:a16="http://schemas.microsoft.com/office/drawing/2014/main" id="{6DDA2648-C49F-D238-8A7B-3FF1C58FDB0B}"/>
              </a:ext>
            </a:extLst>
          </p:cNvPr>
          <p:cNvSpPr/>
          <p:nvPr/>
        </p:nvSpPr>
        <p:spPr>
          <a:xfrm>
            <a:off x="3047998" y="860467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5" name="Google Shape;522;p34">
            <a:extLst>
              <a:ext uri="{FF2B5EF4-FFF2-40B4-BE49-F238E27FC236}">
                <a16:creationId xmlns:a16="http://schemas.microsoft.com/office/drawing/2014/main" id="{A2A7BABE-D694-07D1-2E88-57B9153FE220}"/>
              </a:ext>
            </a:extLst>
          </p:cNvPr>
          <p:cNvSpPr txBox="1">
            <a:spLocks/>
          </p:cNvSpPr>
          <p:nvPr/>
        </p:nvSpPr>
        <p:spPr>
          <a:xfrm>
            <a:off x="11869160" y="2780767"/>
            <a:ext cx="3585854" cy="1145400"/>
          </a:xfrm>
          <a:prstGeom prst="rect">
            <a:avLst/>
          </a:prstGeom>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Données</a:t>
            </a:r>
          </a:p>
        </p:txBody>
      </p:sp>
      <p:sp>
        <p:nvSpPr>
          <p:cNvPr id="146" name="Google Shape;522;p34">
            <a:extLst>
              <a:ext uri="{FF2B5EF4-FFF2-40B4-BE49-F238E27FC236}">
                <a16:creationId xmlns:a16="http://schemas.microsoft.com/office/drawing/2014/main" id="{22855DC5-CE2A-8019-7DE5-D8D9233ABB3A}"/>
              </a:ext>
            </a:extLst>
          </p:cNvPr>
          <p:cNvSpPr txBox="1">
            <a:spLocks/>
          </p:cNvSpPr>
          <p:nvPr/>
        </p:nvSpPr>
        <p:spPr>
          <a:xfrm>
            <a:off x="11742417" y="4400785"/>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Conception de l’architecture</a:t>
            </a:r>
          </a:p>
        </p:txBody>
      </p:sp>
      <p:sp>
        <p:nvSpPr>
          <p:cNvPr id="147" name="Google Shape;522;p34">
            <a:extLst>
              <a:ext uri="{FF2B5EF4-FFF2-40B4-BE49-F238E27FC236}">
                <a16:creationId xmlns:a16="http://schemas.microsoft.com/office/drawing/2014/main" id="{825DD157-F8B9-AFBB-06C6-7840DD7270D5}"/>
              </a:ext>
            </a:extLst>
          </p:cNvPr>
          <p:cNvSpPr txBox="1">
            <a:spLocks/>
          </p:cNvSpPr>
          <p:nvPr/>
        </p:nvSpPr>
        <p:spPr>
          <a:xfrm>
            <a:off x="11685267" y="7658335"/>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en-GB" sz="3600" b="1" dirty="0"/>
              <a:t>Conclusion</a:t>
            </a:r>
            <a:endParaRPr lang="fr-FR" sz="3600" b="1" dirty="0"/>
          </a:p>
        </p:txBody>
      </p:sp>
      <p:sp>
        <p:nvSpPr>
          <p:cNvPr id="149" name="Rectangle 148">
            <a:extLst>
              <a:ext uri="{FF2B5EF4-FFF2-40B4-BE49-F238E27FC236}">
                <a16:creationId xmlns:a16="http://schemas.microsoft.com/office/drawing/2014/main" id="{61224A4F-3FC9-A2A8-96FB-8BD16586358F}"/>
              </a:ext>
            </a:extLst>
          </p:cNvPr>
          <p:cNvSpPr/>
          <p:nvPr/>
        </p:nvSpPr>
        <p:spPr>
          <a:xfrm>
            <a:off x="12059659" y="5822375"/>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Rectangle 149">
            <a:extLst>
              <a:ext uri="{FF2B5EF4-FFF2-40B4-BE49-F238E27FC236}">
                <a16:creationId xmlns:a16="http://schemas.microsoft.com/office/drawing/2014/main" id="{585DB924-4213-560B-FB1D-0C5DA880B83F}"/>
              </a:ext>
            </a:extLst>
          </p:cNvPr>
          <p:cNvSpPr/>
          <p:nvPr/>
        </p:nvSpPr>
        <p:spPr>
          <a:xfrm>
            <a:off x="12078709" y="8489375"/>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25BEBDE1-A47B-46EF-EFD5-A950AEFDFC17}"/>
              </a:ext>
            </a:extLst>
          </p:cNvPr>
          <p:cNvSpPr/>
          <p:nvPr/>
        </p:nvSpPr>
        <p:spPr>
          <a:xfrm>
            <a:off x="11858264" y="3711872"/>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4324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8D7C0F8-26AC-4622-AFCE-22CE59F28E3D}"/>
              </a:ext>
            </a:extLst>
          </p:cNvPr>
          <p:cNvSpPr/>
          <p:nvPr/>
        </p:nvSpPr>
        <p:spPr>
          <a:xfrm>
            <a:off x="1" y="0"/>
            <a:ext cx="1100138" cy="11424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31" name="Rectangle 30">
            <a:extLst>
              <a:ext uri="{FF2B5EF4-FFF2-40B4-BE49-F238E27FC236}">
                <a16:creationId xmlns:a16="http://schemas.microsoft.com/office/drawing/2014/main" id="{93268F27-43C2-429C-9107-B15399484F5A}"/>
              </a:ext>
            </a:extLst>
          </p:cNvPr>
          <p:cNvSpPr/>
          <p:nvPr/>
        </p:nvSpPr>
        <p:spPr>
          <a:xfrm>
            <a:off x="1100138" y="0"/>
            <a:ext cx="1100138" cy="1142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32" name="Rectangle 31">
            <a:extLst>
              <a:ext uri="{FF2B5EF4-FFF2-40B4-BE49-F238E27FC236}">
                <a16:creationId xmlns:a16="http://schemas.microsoft.com/office/drawing/2014/main" id="{45CD8798-956A-41E0-A951-A68268C5E243}"/>
              </a:ext>
            </a:extLst>
          </p:cNvPr>
          <p:cNvSpPr/>
          <p:nvPr/>
        </p:nvSpPr>
        <p:spPr>
          <a:xfrm>
            <a:off x="2200276" y="0"/>
            <a:ext cx="1100138" cy="1142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33" name="Rectangle 32">
            <a:extLst>
              <a:ext uri="{FF2B5EF4-FFF2-40B4-BE49-F238E27FC236}">
                <a16:creationId xmlns:a16="http://schemas.microsoft.com/office/drawing/2014/main" id="{9B6E183E-3920-4D91-8B87-17ABEAD20143}"/>
              </a:ext>
            </a:extLst>
          </p:cNvPr>
          <p:cNvSpPr/>
          <p:nvPr/>
        </p:nvSpPr>
        <p:spPr>
          <a:xfrm>
            <a:off x="3300413" y="0"/>
            <a:ext cx="1100138" cy="114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46" name="Freeform: Shape 45">
            <a:extLst>
              <a:ext uri="{FF2B5EF4-FFF2-40B4-BE49-F238E27FC236}">
                <a16:creationId xmlns:a16="http://schemas.microsoft.com/office/drawing/2014/main" id="{782AD0D6-F0E5-44D5-9B7D-CB408DCA325F}"/>
              </a:ext>
            </a:extLst>
          </p:cNvPr>
          <p:cNvSpPr/>
          <p:nvPr/>
        </p:nvSpPr>
        <p:spPr>
          <a:xfrm>
            <a:off x="4400551" y="0"/>
            <a:ext cx="5500688" cy="114240"/>
          </a:xfrm>
          <a:custGeom>
            <a:avLst/>
            <a:gdLst>
              <a:gd name="connsiteX0" fmla="*/ 2933700 w 3667125"/>
              <a:gd name="connsiteY0" fmla="*/ 0 h 76160"/>
              <a:gd name="connsiteX1" fmla="*/ 3667125 w 3667125"/>
              <a:gd name="connsiteY1" fmla="*/ 0 h 76160"/>
              <a:gd name="connsiteX2" fmla="*/ 3667125 w 3667125"/>
              <a:gd name="connsiteY2" fmla="*/ 76160 h 76160"/>
              <a:gd name="connsiteX3" fmla="*/ 2933700 w 3667125"/>
              <a:gd name="connsiteY3" fmla="*/ 76160 h 76160"/>
              <a:gd name="connsiteX4" fmla="*/ 2200275 w 3667125"/>
              <a:gd name="connsiteY4" fmla="*/ 76160 h 76160"/>
              <a:gd name="connsiteX5" fmla="*/ 1466850 w 3667125"/>
              <a:gd name="connsiteY5" fmla="*/ 76160 h 76160"/>
              <a:gd name="connsiteX6" fmla="*/ 733425 w 3667125"/>
              <a:gd name="connsiteY6" fmla="*/ 76160 h 76160"/>
              <a:gd name="connsiteX7" fmla="*/ 0 w 3667125"/>
              <a:gd name="connsiteY7" fmla="*/ 76160 h 76160"/>
              <a:gd name="connsiteX8" fmla="*/ 0 w 3667125"/>
              <a:gd name="connsiteY8" fmla="*/ 0 h 76160"/>
              <a:gd name="connsiteX9" fmla="*/ 733425 w 3667125"/>
              <a:gd name="connsiteY9" fmla="*/ 0 h 76160"/>
              <a:gd name="connsiteX10" fmla="*/ 1466850 w 3667125"/>
              <a:gd name="connsiteY10" fmla="*/ 0 h 76160"/>
              <a:gd name="connsiteX11" fmla="*/ 1466850 w 3667125"/>
              <a:gd name="connsiteY11" fmla="*/ 0 h 76160"/>
              <a:gd name="connsiteX12" fmla="*/ 2200275 w 3667125"/>
              <a:gd name="connsiteY12" fmla="*/ 0 h 76160"/>
              <a:gd name="connsiteX13" fmla="*/ 2200275 w 3667125"/>
              <a:gd name="connsiteY13" fmla="*/ 0 h 76160"/>
              <a:gd name="connsiteX14" fmla="*/ 2933700 w 3667125"/>
              <a:gd name="connsiteY14" fmla="*/ 0 h 7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67125" h="76160">
                <a:moveTo>
                  <a:pt x="2933700" y="0"/>
                </a:moveTo>
                <a:lnTo>
                  <a:pt x="3667125" y="0"/>
                </a:lnTo>
                <a:lnTo>
                  <a:pt x="3667125" y="76160"/>
                </a:lnTo>
                <a:lnTo>
                  <a:pt x="2933700" y="76160"/>
                </a:lnTo>
                <a:lnTo>
                  <a:pt x="2200275" y="76160"/>
                </a:lnTo>
                <a:lnTo>
                  <a:pt x="1466850" y="76160"/>
                </a:lnTo>
                <a:lnTo>
                  <a:pt x="733425" y="76160"/>
                </a:lnTo>
                <a:lnTo>
                  <a:pt x="0" y="76160"/>
                </a:lnTo>
                <a:lnTo>
                  <a:pt x="0" y="0"/>
                </a:lnTo>
                <a:lnTo>
                  <a:pt x="733425" y="0"/>
                </a:lnTo>
                <a:lnTo>
                  <a:pt x="1466850" y="0"/>
                </a:lnTo>
                <a:lnTo>
                  <a:pt x="1466850" y="0"/>
                </a:lnTo>
                <a:lnTo>
                  <a:pt x="2200275" y="0"/>
                </a:lnTo>
                <a:lnTo>
                  <a:pt x="2200275" y="0"/>
                </a:lnTo>
                <a:lnTo>
                  <a:pt x="293370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47" name="Freeform: Shape 46">
            <a:extLst>
              <a:ext uri="{FF2B5EF4-FFF2-40B4-BE49-F238E27FC236}">
                <a16:creationId xmlns:a16="http://schemas.microsoft.com/office/drawing/2014/main" id="{AD6D73DF-4773-49BF-93CA-49980917157C}"/>
              </a:ext>
            </a:extLst>
          </p:cNvPr>
          <p:cNvSpPr/>
          <p:nvPr/>
        </p:nvSpPr>
        <p:spPr>
          <a:xfrm>
            <a:off x="9901238" y="0"/>
            <a:ext cx="8382824" cy="114240"/>
          </a:xfrm>
          <a:custGeom>
            <a:avLst/>
            <a:gdLst>
              <a:gd name="connsiteX0" fmla="*/ 4400549 w 5588549"/>
              <a:gd name="connsiteY0" fmla="*/ 0 h 76160"/>
              <a:gd name="connsiteX1" fmla="*/ 5588549 w 5588549"/>
              <a:gd name="connsiteY1" fmla="*/ 0 h 76160"/>
              <a:gd name="connsiteX2" fmla="*/ 5588549 w 5588549"/>
              <a:gd name="connsiteY2" fmla="*/ 72000 h 76160"/>
              <a:gd name="connsiteX3" fmla="*/ 4400550 w 5588549"/>
              <a:gd name="connsiteY3" fmla="*/ 72000 h 76160"/>
              <a:gd name="connsiteX4" fmla="*/ 4400550 w 5588549"/>
              <a:gd name="connsiteY4" fmla="*/ 76160 h 76160"/>
              <a:gd name="connsiteX5" fmla="*/ 3667125 w 5588549"/>
              <a:gd name="connsiteY5" fmla="*/ 76160 h 76160"/>
              <a:gd name="connsiteX6" fmla="*/ 2933700 w 5588549"/>
              <a:gd name="connsiteY6" fmla="*/ 76160 h 76160"/>
              <a:gd name="connsiteX7" fmla="*/ 2200275 w 5588549"/>
              <a:gd name="connsiteY7" fmla="*/ 76160 h 76160"/>
              <a:gd name="connsiteX8" fmla="*/ 1466850 w 5588549"/>
              <a:gd name="connsiteY8" fmla="*/ 76160 h 76160"/>
              <a:gd name="connsiteX9" fmla="*/ 733425 w 5588549"/>
              <a:gd name="connsiteY9" fmla="*/ 76160 h 76160"/>
              <a:gd name="connsiteX10" fmla="*/ 0 w 5588549"/>
              <a:gd name="connsiteY10" fmla="*/ 76160 h 76160"/>
              <a:gd name="connsiteX11" fmla="*/ 0 w 5588549"/>
              <a:gd name="connsiteY11" fmla="*/ 0 h 76160"/>
              <a:gd name="connsiteX12" fmla="*/ 733425 w 5588549"/>
              <a:gd name="connsiteY12" fmla="*/ 0 h 76160"/>
              <a:gd name="connsiteX13" fmla="*/ 1466850 w 5588549"/>
              <a:gd name="connsiteY13" fmla="*/ 0 h 76160"/>
              <a:gd name="connsiteX14" fmla="*/ 1466850 w 5588549"/>
              <a:gd name="connsiteY14" fmla="*/ 0 h 76160"/>
              <a:gd name="connsiteX15" fmla="*/ 2200275 w 5588549"/>
              <a:gd name="connsiteY15" fmla="*/ 0 h 76160"/>
              <a:gd name="connsiteX16" fmla="*/ 2200275 w 5588549"/>
              <a:gd name="connsiteY16" fmla="*/ 0 h 76160"/>
              <a:gd name="connsiteX17" fmla="*/ 2933700 w 5588549"/>
              <a:gd name="connsiteY17" fmla="*/ 0 h 76160"/>
              <a:gd name="connsiteX18" fmla="*/ 2933700 w 5588549"/>
              <a:gd name="connsiteY18" fmla="*/ 0 h 76160"/>
              <a:gd name="connsiteX19" fmla="*/ 3667125 w 5588549"/>
              <a:gd name="connsiteY19" fmla="*/ 0 h 76160"/>
              <a:gd name="connsiteX20" fmla="*/ 3667125 w 5588549"/>
              <a:gd name="connsiteY20" fmla="*/ 0 h 76160"/>
              <a:gd name="connsiteX21" fmla="*/ 4400549 w 5588549"/>
              <a:gd name="connsiteY21" fmla="*/ 0 h 7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8549" h="76160">
                <a:moveTo>
                  <a:pt x="4400549" y="0"/>
                </a:moveTo>
                <a:lnTo>
                  <a:pt x="5588549" y="0"/>
                </a:lnTo>
                <a:lnTo>
                  <a:pt x="5588549" y="72000"/>
                </a:lnTo>
                <a:lnTo>
                  <a:pt x="4400550" y="72000"/>
                </a:lnTo>
                <a:lnTo>
                  <a:pt x="4400550" y="76160"/>
                </a:lnTo>
                <a:lnTo>
                  <a:pt x="3667125" y="76160"/>
                </a:lnTo>
                <a:lnTo>
                  <a:pt x="2933700" y="76160"/>
                </a:lnTo>
                <a:lnTo>
                  <a:pt x="2200275" y="76160"/>
                </a:lnTo>
                <a:lnTo>
                  <a:pt x="1466850" y="76160"/>
                </a:lnTo>
                <a:lnTo>
                  <a:pt x="733425" y="76160"/>
                </a:lnTo>
                <a:lnTo>
                  <a:pt x="0" y="76160"/>
                </a:lnTo>
                <a:lnTo>
                  <a:pt x="0" y="0"/>
                </a:lnTo>
                <a:lnTo>
                  <a:pt x="733425" y="0"/>
                </a:lnTo>
                <a:lnTo>
                  <a:pt x="1466850" y="0"/>
                </a:lnTo>
                <a:lnTo>
                  <a:pt x="1466850" y="0"/>
                </a:lnTo>
                <a:lnTo>
                  <a:pt x="2200275" y="0"/>
                </a:lnTo>
                <a:lnTo>
                  <a:pt x="2200275" y="0"/>
                </a:lnTo>
                <a:lnTo>
                  <a:pt x="2933700" y="0"/>
                </a:lnTo>
                <a:lnTo>
                  <a:pt x="2933700" y="0"/>
                </a:lnTo>
                <a:lnTo>
                  <a:pt x="3667125" y="0"/>
                </a:lnTo>
                <a:lnTo>
                  <a:pt x="3667125" y="0"/>
                </a:lnTo>
                <a:lnTo>
                  <a:pt x="440054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pic>
        <p:nvPicPr>
          <p:cNvPr id="2050" name="Picture 2" descr="PySpark Tutorial - javatpoint">
            <a:extLst>
              <a:ext uri="{FF2B5EF4-FFF2-40B4-BE49-F238E27FC236}">
                <a16:creationId xmlns:a16="http://schemas.microsoft.com/office/drawing/2014/main" id="{96DAE9A2-AB5A-0F04-7E7A-143995F74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484" y="1208177"/>
            <a:ext cx="10299032" cy="8596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521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Connecteur droit 32">
            <a:extLst>
              <a:ext uri="{FF2B5EF4-FFF2-40B4-BE49-F238E27FC236}">
                <a16:creationId xmlns:a16="http://schemas.microsoft.com/office/drawing/2014/main" id="{8BBB263E-DB86-4298-85C7-B2940FEBB75B}"/>
              </a:ext>
            </a:extLst>
          </p:cNvPr>
          <p:cNvCxnSpPr>
            <a:cxnSpLocks/>
          </p:cNvCxnSpPr>
          <p:nvPr/>
        </p:nvCxnSpPr>
        <p:spPr>
          <a:xfrm flipV="1">
            <a:off x="4178085" y="4753279"/>
            <a:ext cx="9937965" cy="1"/>
          </a:xfrm>
          <a:prstGeom prst="line">
            <a:avLst/>
          </a:prstGeom>
          <a:ln w="76200" cap="flat" cmpd="sng" algn="ctr">
            <a:solidFill>
              <a:schemeClr val="accent2">
                <a:lumMod val="40000"/>
                <a:lumOff val="6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8"/>
          <p:cNvSpPr txBox="1"/>
          <p:nvPr/>
        </p:nvSpPr>
        <p:spPr>
          <a:xfrm>
            <a:off x="174754" y="85926"/>
            <a:ext cx="16474946" cy="999889"/>
          </a:xfrm>
          <a:prstGeom prst="rect">
            <a:avLst/>
          </a:prstGeom>
        </p:spPr>
        <p:txBody>
          <a:bodyPr wrap="square" lIns="0" tIns="0" rIns="0" bIns="0" rtlCol="0" anchor="t">
            <a:spAutoFit/>
          </a:bodyPr>
          <a:lstStyle/>
          <a:p>
            <a:pPr marL="0" lvl="0" indent="0">
              <a:lnSpc>
                <a:spcPts val="8717"/>
              </a:lnSpc>
              <a:spcBef>
                <a:spcPct val="0"/>
              </a:spcBef>
            </a:pPr>
            <a:r>
              <a:rPr lang="en-US" sz="4800" u="none" dirty="0" err="1">
                <a:solidFill>
                  <a:schemeClr val="accent3">
                    <a:lumMod val="50000"/>
                  </a:schemeClr>
                </a:solidFill>
                <a:latin typeface="Fira Sans Medium Bold"/>
              </a:rPr>
              <a:t>Contexte</a:t>
            </a:r>
            <a:endParaRPr lang="en-US" sz="48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grpSp>
        <p:nvGrpSpPr>
          <p:cNvPr id="7" name="Google Shape;518;p34">
            <a:extLst>
              <a:ext uri="{FF2B5EF4-FFF2-40B4-BE49-F238E27FC236}">
                <a16:creationId xmlns:a16="http://schemas.microsoft.com/office/drawing/2014/main" id="{3AC9C48D-F763-3B3F-173C-C859687827EA}"/>
              </a:ext>
            </a:extLst>
          </p:cNvPr>
          <p:cNvGrpSpPr/>
          <p:nvPr/>
        </p:nvGrpSpPr>
        <p:grpSpPr>
          <a:xfrm>
            <a:off x="16491355" y="62983"/>
            <a:ext cx="1796645" cy="1576367"/>
            <a:chOff x="2392808" y="880573"/>
            <a:chExt cx="757755" cy="672247"/>
          </a:xfrm>
        </p:grpSpPr>
        <p:sp>
          <p:nvSpPr>
            <p:cNvPr id="9" name="Google Shape;519;p34">
              <a:extLst>
                <a:ext uri="{FF2B5EF4-FFF2-40B4-BE49-F238E27FC236}">
                  <a16:creationId xmlns:a16="http://schemas.microsoft.com/office/drawing/2014/main" id="{D454BA90-AF2C-7EBE-E83E-2311E1F49157}"/>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0" name="Google Shape;520;p34">
              <a:extLst>
                <a:ext uri="{FF2B5EF4-FFF2-40B4-BE49-F238E27FC236}">
                  <a16:creationId xmlns:a16="http://schemas.microsoft.com/office/drawing/2014/main" id="{1D66B36A-F3AB-6C0B-4FC9-E68ED32292BD}"/>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1" name="Google Shape;524;p34">
            <a:extLst>
              <a:ext uri="{FF2B5EF4-FFF2-40B4-BE49-F238E27FC236}">
                <a16:creationId xmlns:a16="http://schemas.microsoft.com/office/drawing/2014/main" id="{EE9B1E6A-1B18-47F6-0C22-D1C2B64FC6E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1026" name="Picture 2">
            <a:extLst>
              <a:ext uri="{FF2B5EF4-FFF2-40B4-BE49-F238E27FC236}">
                <a16:creationId xmlns:a16="http://schemas.microsoft.com/office/drawing/2014/main" id="{A92294D8-46E8-E226-BD19-D1C0434B0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9229" y="226288"/>
            <a:ext cx="2701711" cy="27017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52867B4-4FA3-4606-214E-057A95DC9D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9072" y="3310373"/>
            <a:ext cx="1895213" cy="18952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57DCC73-F5E9-9668-3D2F-38EC22D42B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56054" y="3308999"/>
            <a:ext cx="1644245" cy="1644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5A998D8-2999-CF4B-C5D2-0E78C088857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85039" y="3052489"/>
            <a:ext cx="1895213" cy="1895213"/>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eur droit 30">
            <a:extLst>
              <a:ext uri="{FF2B5EF4-FFF2-40B4-BE49-F238E27FC236}">
                <a16:creationId xmlns:a16="http://schemas.microsoft.com/office/drawing/2014/main" id="{CA7CEE62-B12A-67CE-362B-75D1741B77C8}"/>
              </a:ext>
            </a:extLst>
          </p:cNvPr>
          <p:cNvCxnSpPr/>
          <p:nvPr/>
        </p:nvCxnSpPr>
        <p:spPr>
          <a:xfrm>
            <a:off x="2359072" y="2927999"/>
            <a:ext cx="13681028"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37" name="Image 36">
            <a:extLst>
              <a:ext uri="{FF2B5EF4-FFF2-40B4-BE49-F238E27FC236}">
                <a16:creationId xmlns:a16="http://schemas.microsoft.com/office/drawing/2014/main" id="{64CF98BD-32BB-74F3-C84F-D89E9846DCB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427" y="5406506"/>
            <a:ext cx="6163023" cy="4182052"/>
          </a:xfrm>
          <a:prstGeom prst="rect">
            <a:avLst/>
          </a:prstGeom>
        </p:spPr>
      </p:pic>
      <p:sp>
        <p:nvSpPr>
          <p:cNvPr id="38" name="Rectangle 37">
            <a:extLst>
              <a:ext uri="{FF2B5EF4-FFF2-40B4-BE49-F238E27FC236}">
                <a16:creationId xmlns:a16="http://schemas.microsoft.com/office/drawing/2014/main" id="{47CEE755-8C49-61B6-1FAF-7135FC8D46DC}"/>
              </a:ext>
            </a:extLst>
          </p:cNvPr>
          <p:cNvSpPr/>
          <p:nvPr/>
        </p:nvSpPr>
        <p:spPr>
          <a:xfrm>
            <a:off x="552450" y="5205586"/>
            <a:ext cx="17113232" cy="4509914"/>
          </a:xfrm>
          <a:prstGeom prst="rect">
            <a:avLst/>
          </a:pr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Image 38" descr="Une image contenant texte&#10;&#10;Description générée automatiquement">
            <a:extLst>
              <a:ext uri="{FF2B5EF4-FFF2-40B4-BE49-F238E27FC236}">
                <a16:creationId xmlns:a16="http://schemas.microsoft.com/office/drawing/2014/main" id="{CE2CF5C6-A948-784A-8D13-B23F64B03E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8963" y="5205586"/>
            <a:ext cx="11630696" cy="5420022"/>
          </a:xfrm>
          <a:prstGeom prst="rect">
            <a:avLst/>
          </a:prstGeom>
        </p:spPr>
      </p:pic>
    </p:spTree>
    <p:extLst>
      <p:ext uri="{BB962C8B-B14F-4D97-AF65-F5344CB8AC3E}">
        <p14:creationId xmlns:p14="http://schemas.microsoft.com/office/powerpoint/2010/main" val="2653095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999889"/>
          </a:xfrm>
          <a:prstGeom prst="rect">
            <a:avLst/>
          </a:prstGeom>
        </p:spPr>
        <p:txBody>
          <a:bodyPr wrap="square" lIns="0" tIns="0" rIns="0" bIns="0" rtlCol="0" anchor="t">
            <a:spAutoFit/>
          </a:bodyPr>
          <a:lstStyle/>
          <a:p>
            <a:pPr marL="0" lvl="0" indent="0">
              <a:lnSpc>
                <a:spcPts val="8717"/>
              </a:lnSpc>
              <a:spcBef>
                <a:spcPct val="0"/>
              </a:spcBef>
            </a:pPr>
            <a:r>
              <a:rPr lang="en-US" sz="4800" b="1" u="none" dirty="0">
                <a:solidFill>
                  <a:schemeClr val="accent3">
                    <a:lumMod val="50000"/>
                  </a:schemeClr>
                </a:solidFill>
                <a:latin typeface="Fira Sans Medium Bold"/>
              </a:rPr>
              <a:t>Objectif</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grpSp>
        <p:nvGrpSpPr>
          <p:cNvPr id="2" name="Google Shape;518;p34">
            <a:extLst>
              <a:ext uri="{FF2B5EF4-FFF2-40B4-BE49-F238E27FC236}">
                <a16:creationId xmlns:a16="http://schemas.microsoft.com/office/drawing/2014/main" id="{BA91C07B-21DC-9998-2555-AE900B0B2FD5}"/>
              </a:ext>
            </a:extLst>
          </p:cNvPr>
          <p:cNvGrpSpPr/>
          <p:nvPr/>
        </p:nvGrpSpPr>
        <p:grpSpPr>
          <a:xfrm>
            <a:off x="16491355" y="62983"/>
            <a:ext cx="1796645" cy="1576367"/>
            <a:chOff x="2392808" y="880573"/>
            <a:chExt cx="757755" cy="672247"/>
          </a:xfrm>
        </p:grpSpPr>
        <p:sp>
          <p:nvSpPr>
            <p:cNvPr id="4" name="Google Shape;519;p34">
              <a:extLst>
                <a:ext uri="{FF2B5EF4-FFF2-40B4-BE49-F238E27FC236}">
                  <a16:creationId xmlns:a16="http://schemas.microsoft.com/office/drawing/2014/main" id="{93651257-CEA0-A220-2A5E-C4ECE4464CE2}"/>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5" name="Google Shape;520;p34">
              <a:extLst>
                <a:ext uri="{FF2B5EF4-FFF2-40B4-BE49-F238E27FC236}">
                  <a16:creationId xmlns:a16="http://schemas.microsoft.com/office/drawing/2014/main" id="{5EF3714E-3807-D8E0-7B3C-69D7C9D0853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6" name="Google Shape;524;p34">
            <a:extLst>
              <a:ext uri="{FF2B5EF4-FFF2-40B4-BE49-F238E27FC236}">
                <a16:creationId xmlns:a16="http://schemas.microsoft.com/office/drawing/2014/main" id="{F9B9E4A2-7C83-BD58-CE1B-3B35117776D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20" name="Google Shape;566;p35">
            <a:extLst>
              <a:ext uri="{FF2B5EF4-FFF2-40B4-BE49-F238E27FC236}">
                <a16:creationId xmlns:a16="http://schemas.microsoft.com/office/drawing/2014/main" id="{D2C3B0F9-9F52-A1B8-C40F-20C9ABD55D05}"/>
              </a:ext>
            </a:extLst>
          </p:cNvPr>
          <p:cNvPicPr preferRelativeResize="0"/>
          <p:nvPr/>
        </p:nvPicPr>
        <p:blipFill rotWithShape="1">
          <a:blip r:embed="rId4">
            <a:alphaModFix/>
          </a:blip>
          <a:srcRect r="6393"/>
          <a:stretch/>
        </p:blipFill>
        <p:spPr>
          <a:xfrm>
            <a:off x="2255838" y="6195564"/>
            <a:ext cx="2949287" cy="2797827"/>
          </a:xfrm>
          <a:prstGeom prst="ellipse">
            <a:avLst/>
          </a:prstGeom>
          <a:noFill/>
          <a:ln>
            <a:noFill/>
          </a:ln>
        </p:spPr>
      </p:pic>
      <p:pic>
        <p:nvPicPr>
          <p:cNvPr id="21" name="Google Shape;567;p35">
            <a:extLst>
              <a:ext uri="{FF2B5EF4-FFF2-40B4-BE49-F238E27FC236}">
                <a16:creationId xmlns:a16="http://schemas.microsoft.com/office/drawing/2014/main" id="{607DED3D-AAAF-4816-05F7-8F3382D55747}"/>
              </a:ext>
            </a:extLst>
          </p:cNvPr>
          <p:cNvPicPr preferRelativeResize="0"/>
          <p:nvPr/>
        </p:nvPicPr>
        <p:blipFill rotWithShape="1">
          <a:blip r:embed="rId5">
            <a:alphaModFix amt="9000"/>
          </a:blip>
          <a:srcRect r="6393"/>
          <a:stretch/>
        </p:blipFill>
        <p:spPr>
          <a:xfrm>
            <a:off x="2255838" y="6145792"/>
            <a:ext cx="2949287" cy="2797827"/>
          </a:xfrm>
          <a:prstGeom prst="ellipse">
            <a:avLst/>
          </a:prstGeom>
          <a:noFill/>
          <a:ln>
            <a:noFill/>
          </a:ln>
        </p:spPr>
      </p:pic>
      <p:sp>
        <p:nvSpPr>
          <p:cNvPr id="22" name="Google Shape;570;p35">
            <a:extLst>
              <a:ext uri="{FF2B5EF4-FFF2-40B4-BE49-F238E27FC236}">
                <a16:creationId xmlns:a16="http://schemas.microsoft.com/office/drawing/2014/main" id="{9AFE2E6B-ED2C-42CB-7E67-0119BB2A823F}"/>
              </a:ext>
            </a:extLst>
          </p:cNvPr>
          <p:cNvSpPr/>
          <p:nvPr/>
        </p:nvSpPr>
        <p:spPr>
          <a:xfrm>
            <a:off x="3917176" y="6299787"/>
            <a:ext cx="122403" cy="116292"/>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71;p35">
            <a:extLst>
              <a:ext uri="{FF2B5EF4-FFF2-40B4-BE49-F238E27FC236}">
                <a16:creationId xmlns:a16="http://schemas.microsoft.com/office/drawing/2014/main" id="{30623261-6F99-E934-0CC9-4DBDF4CE71D2}"/>
              </a:ext>
            </a:extLst>
          </p:cNvPr>
          <p:cNvSpPr/>
          <p:nvPr/>
        </p:nvSpPr>
        <p:spPr>
          <a:xfrm>
            <a:off x="3387589" y="6686298"/>
            <a:ext cx="122701" cy="11627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72;p35">
            <a:extLst>
              <a:ext uri="{FF2B5EF4-FFF2-40B4-BE49-F238E27FC236}">
                <a16:creationId xmlns:a16="http://schemas.microsoft.com/office/drawing/2014/main" id="{EE830CA5-67EE-0F5C-318B-B4222A175401}"/>
              </a:ext>
            </a:extLst>
          </p:cNvPr>
          <p:cNvSpPr/>
          <p:nvPr/>
        </p:nvSpPr>
        <p:spPr>
          <a:xfrm>
            <a:off x="4180933" y="8207686"/>
            <a:ext cx="122380" cy="115965"/>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573;p35">
            <a:extLst>
              <a:ext uri="{FF2B5EF4-FFF2-40B4-BE49-F238E27FC236}">
                <a16:creationId xmlns:a16="http://schemas.microsoft.com/office/drawing/2014/main" id="{C32D5DF3-C013-2DC9-B83A-6462AFB582B1}"/>
              </a:ext>
            </a:extLst>
          </p:cNvPr>
          <p:cNvGrpSpPr/>
          <p:nvPr/>
        </p:nvGrpSpPr>
        <p:grpSpPr>
          <a:xfrm>
            <a:off x="2093436" y="6053710"/>
            <a:ext cx="3194301" cy="3013289"/>
            <a:chOff x="4761375" y="893774"/>
            <a:chExt cx="3517288" cy="3500823"/>
          </a:xfrm>
        </p:grpSpPr>
        <p:grpSp>
          <p:nvGrpSpPr>
            <p:cNvPr id="26" name="Google Shape;574;p35">
              <a:extLst>
                <a:ext uri="{FF2B5EF4-FFF2-40B4-BE49-F238E27FC236}">
                  <a16:creationId xmlns:a16="http://schemas.microsoft.com/office/drawing/2014/main" id="{6B8BD28C-04B2-5660-AEE9-B0758E28946E}"/>
                </a:ext>
              </a:extLst>
            </p:cNvPr>
            <p:cNvGrpSpPr/>
            <p:nvPr/>
          </p:nvGrpSpPr>
          <p:grpSpPr>
            <a:xfrm>
              <a:off x="4761375" y="893774"/>
              <a:ext cx="3517288" cy="3500823"/>
              <a:chOff x="4761375" y="893774"/>
              <a:chExt cx="3517288" cy="3500823"/>
            </a:xfrm>
          </p:grpSpPr>
          <p:sp>
            <p:nvSpPr>
              <p:cNvPr id="28" name="Google Shape;575;p35">
                <a:extLst>
                  <a:ext uri="{FF2B5EF4-FFF2-40B4-BE49-F238E27FC236}">
                    <a16:creationId xmlns:a16="http://schemas.microsoft.com/office/drawing/2014/main" id="{07BA48C2-353E-E76C-4FA6-0A0CDE4A74BF}"/>
                  </a:ext>
                </a:extLst>
              </p:cNvPr>
              <p:cNvSpPr/>
              <p:nvPr/>
            </p:nvSpPr>
            <p:spPr>
              <a:xfrm>
                <a:off x="4761375" y="893775"/>
                <a:ext cx="3517288" cy="3500823"/>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 name="Google Shape;576;p35">
                <a:extLst>
                  <a:ext uri="{FF2B5EF4-FFF2-40B4-BE49-F238E27FC236}">
                    <a16:creationId xmlns:a16="http://schemas.microsoft.com/office/drawing/2014/main" id="{5879D71F-925D-CD21-C853-6FFBE6D02309}"/>
                  </a:ext>
                </a:extLst>
              </p:cNvPr>
              <p:cNvGrpSpPr/>
              <p:nvPr/>
            </p:nvGrpSpPr>
            <p:grpSpPr>
              <a:xfrm>
                <a:off x="4992482" y="893774"/>
                <a:ext cx="807009" cy="715876"/>
                <a:chOff x="4821977" y="1814517"/>
                <a:chExt cx="757755" cy="672247"/>
              </a:xfrm>
            </p:grpSpPr>
            <p:sp>
              <p:nvSpPr>
                <p:cNvPr id="30" name="Google Shape;577;p35">
                  <a:extLst>
                    <a:ext uri="{FF2B5EF4-FFF2-40B4-BE49-F238E27FC236}">
                      <a16:creationId xmlns:a16="http://schemas.microsoft.com/office/drawing/2014/main" id="{1481FDBD-2A2B-16E8-4607-1F5AE1BBF806}"/>
                    </a:ext>
                  </a:extLst>
                </p:cNvPr>
                <p:cNvSpPr/>
                <p:nvPr/>
              </p:nvSpPr>
              <p:spPr>
                <a:xfrm>
                  <a:off x="4821977" y="18145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578;p35">
                  <a:extLst>
                    <a:ext uri="{FF2B5EF4-FFF2-40B4-BE49-F238E27FC236}">
                      <a16:creationId xmlns:a16="http://schemas.microsoft.com/office/drawing/2014/main" id="{7CFFE062-BD7E-EB12-2B1D-F783E429C95A}"/>
                    </a:ext>
                  </a:extLst>
                </p:cNvPr>
                <p:cNvSpPr/>
                <p:nvPr/>
              </p:nvSpPr>
              <p:spPr>
                <a:xfrm>
                  <a:off x="5106126" y="18761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 name="Google Shape;579;p35">
              <a:extLst>
                <a:ext uri="{FF2B5EF4-FFF2-40B4-BE49-F238E27FC236}">
                  <a16:creationId xmlns:a16="http://schemas.microsoft.com/office/drawing/2014/main" id="{7B6A0E17-CDCE-C40B-9FD5-C518A7914B60}"/>
                </a:ext>
              </a:extLst>
            </p:cNvPr>
            <p:cNvSpPr/>
            <p:nvPr/>
          </p:nvSpPr>
          <p:spPr>
            <a:xfrm>
              <a:off x="6892225" y="2878157"/>
              <a:ext cx="1110441" cy="1216719"/>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9376;p69">
            <a:extLst>
              <a:ext uri="{FF2B5EF4-FFF2-40B4-BE49-F238E27FC236}">
                <a16:creationId xmlns:a16="http://schemas.microsoft.com/office/drawing/2014/main" id="{D730DE2D-7C02-08A1-C175-5034C9A48C8D}"/>
              </a:ext>
            </a:extLst>
          </p:cNvPr>
          <p:cNvGrpSpPr/>
          <p:nvPr/>
        </p:nvGrpSpPr>
        <p:grpSpPr>
          <a:xfrm>
            <a:off x="6882004" y="4933950"/>
            <a:ext cx="4516162" cy="1288792"/>
            <a:chOff x="6010040" y="3500932"/>
            <a:chExt cx="2049000" cy="1034451"/>
          </a:xfrm>
          <a:solidFill>
            <a:schemeClr val="accent2">
              <a:lumMod val="40000"/>
              <a:lumOff val="60000"/>
            </a:schemeClr>
          </a:solidFill>
        </p:grpSpPr>
        <p:sp>
          <p:nvSpPr>
            <p:cNvPr id="2060" name="Google Shape;9379;p69">
              <a:extLst>
                <a:ext uri="{FF2B5EF4-FFF2-40B4-BE49-F238E27FC236}">
                  <a16:creationId xmlns:a16="http://schemas.microsoft.com/office/drawing/2014/main" id="{AF057CAA-D140-1D29-BC7C-72D5973AF0B5}"/>
                </a:ext>
              </a:extLst>
            </p:cNvPr>
            <p:cNvSpPr/>
            <p:nvPr/>
          </p:nvSpPr>
          <p:spPr>
            <a:xfrm>
              <a:off x="6010040" y="3500932"/>
              <a:ext cx="2049000" cy="469200"/>
            </a:xfrm>
            <a:prstGeom prst="rect">
              <a:avLst/>
            </a:pr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dirty="0"/>
                <a:t>France</a:t>
              </a:r>
              <a:endParaRPr sz="2800" b="1" dirty="0"/>
            </a:p>
          </p:txBody>
        </p:sp>
        <p:sp>
          <p:nvSpPr>
            <p:cNvPr id="2062" name="Google Shape;9381;p69">
              <a:extLst>
                <a:ext uri="{FF2B5EF4-FFF2-40B4-BE49-F238E27FC236}">
                  <a16:creationId xmlns:a16="http://schemas.microsoft.com/office/drawing/2014/main" id="{EE50EADE-5AC9-68ED-9DBF-B5E29FD02DE7}"/>
                </a:ext>
              </a:extLst>
            </p:cNvPr>
            <p:cNvSpPr/>
            <p:nvPr/>
          </p:nvSpPr>
          <p:spPr>
            <a:xfrm>
              <a:off x="6299123" y="4066183"/>
              <a:ext cx="1470600" cy="469200"/>
            </a:xfrm>
            <a:prstGeom prst="rect">
              <a:avLst/>
            </a:prstGeom>
            <a:solidFill>
              <a:schemeClr val="accent3">
                <a:lumMod val="20000"/>
                <a:lumOff val="8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dirty="0" err="1"/>
                <a:t>Départements</a:t>
              </a:r>
              <a:endParaRPr sz="2800" b="1" dirty="0"/>
            </a:p>
          </p:txBody>
        </p:sp>
      </p:grpSp>
      <p:pic>
        <p:nvPicPr>
          <p:cNvPr id="9" name="Image 8">
            <a:extLst>
              <a:ext uri="{FF2B5EF4-FFF2-40B4-BE49-F238E27FC236}">
                <a16:creationId xmlns:a16="http://schemas.microsoft.com/office/drawing/2014/main" id="{9B413ECE-F47E-9D5C-511A-2C2B2049EF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44832" y="684758"/>
            <a:ext cx="6415244" cy="3951758"/>
          </a:xfrm>
          <a:prstGeom prst="rect">
            <a:avLst/>
          </a:prstGeom>
        </p:spPr>
      </p:pic>
      <p:pic>
        <p:nvPicPr>
          <p:cNvPr id="3074" name="Picture 2" descr="Crowd clipart demographics, Crowd demographics Transparent FREE for ...">
            <a:extLst>
              <a:ext uri="{FF2B5EF4-FFF2-40B4-BE49-F238E27FC236}">
                <a16:creationId xmlns:a16="http://schemas.microsoft.com/office/drawing/2014/main" id="{63AC7F8B-C7DA-34DE-98F0-A90C0DC811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8303" y="6416079"/>
            <a:ext cx="2792745" cy="27750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imation corona - YouTube">
            <a:extLst>
              <a:ext uri="{FF2B5EF4-FFF2-40B4-BE49-F238E27FC236}">
                <a16:creationId xmlns:a16="http://schemas.microsoft.com/office/drawing/2014/main" id="{C82DFD00-107D-4A61-FE5B-CC34303F224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30059" y="6735434"/>
            <a:ext cx="4350555" cy="2447187"/>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DB562D49-EC90-1EE2-0155-BA989BF9A74E}"/>
              </a:ext>
            </a:extLst>
          </p:cNvPr>
          <p:cNvSpPr txBox="1"/>
          <p:nvPr/>
        </p:nvSpPr>
        <p:spPr>
          <a:xfrm>
            <a:off x="1581150" y="9126741"/>
            <a:ext cx="4419600" cy="400110"/>
          </a:xfrm>
          <a:prstGeom prst="rect">
            <a:avLst/>
          </a:prstGeom>
          <a:noFill/>
        </p:spPr>
        <p:txBody>
          <a:bodyPr wrap="square" rtlCol="0">
            <a:spAutoFit/>
          </a:bodyPr>
          <a:lstStyle/>
          <a:p>
            <a:pPr algn="ctr"/>
            <a:r>
              <a:rPr lang="en-GB" sz="2000" b="1" dirty="0" err="1">
                <a:solidFill>
                  <a:schemeClr val="accent1">
                    <a:lumMod val="75000"/>
                  </a:schemeClr>
                </a:solidFill>
              </a:rPr>
              <a:t>Campagnes</a:t>
            </a:r>
            <a:r>
              <a:rPr lang="en-GB" sz="2000" b="1" dirty="0">
                <a:solidFill>
                  <a:schemeClr val="accent1">
                    <a:lumMod val="75000"/>
                  </a:schemeClr>
                </a:solidFill>
              </a:rPr>
              <a:t> de vaccination</a:t>
            </a:r>
            <a:endParaRPr lang="fr-FR" sz="2000" b="1" dirty="0">
              <a:solidFill>
                <a:schemeClr val="accent1">
                  <a:lumMod val="75000"/>
                </a:schemeClr>
              </a:solidFill>
            </a:endParaRPr>
          </a:p>
        </p:txBody>
      </p:sp>
      <p:sp>
        <p:nvSpPr>
          <p:cNvPr id="11" name="ZoneTexte 10">
            <a:extLst>
              <a:ext uri="{FF2B5EF4-FFF2-40B4-BE49-F238E27FC236}">
                <a16:creationId xmlns:a16="http://schemas.microsoft.com/office/drawing/2014/main" id="{A24B312F-0813-BD58-B4B6-CF535273513C}"/>
              </a:ext>
            </a:extLst>
          </p:cNvPr>
          <p:cNvSpPr txBox="1"/>
          <p:nvPr/>
        </p:nvSpPr>
        <p:spPr>
          <a:xfrm>
            <a:off x="7579675" y="9184430"/>
            <a:ext cx="4419600" cy="400110"/>
          </a:xfrm>
          <a:prstGeom prst="rect">
            <a:avLst/>
          </a:prstGeom>
          <a:noFill/>
        </p:spPr>
        <p:txBody>
          <a:bodyPr wrap="square" rtlCol="0">
            <a:spAutoFit/>
          </a:bodyPr>
          <a:lstStyle/>
          <a:p>
            <a:pPr algn="ctr"/>
            <a:r>
              <a:rPr lang="en-GB" sz="2000" b="1" dirty="0" err="1">
                <a:solidFill>
                  <a:schemeClr val="accent1">
                    <a:lumMod val="75000"/>
                  </a:schemeClr>
                </a:solidFill>
              </a:rPr>
              <a:t>Cractéristiques</a:t>
            </a:r>
            <a:r>
              <a:rPr lang="en-GB" sz="2000" b="1" dirty="0">
                <a:solidFill>
                  <a:schemeClr val="accent1">
                    <a:lumMod val="75000"/>
                  </a:schemeClr>
                </a:solidFill>
              </a:rPr>
              <a:t> de la population</a:t>
            </a:r>
            <a:endParaRPr lang="fr-FR" sz="2000" b="1" dirty="0">
              <a:solidFill>
                <a:schemeClr val="accent1">
                  <a:lumMod val="75000"/>
                </a:schemeClr>
              </a:solidFill>
            </a:endParaRPr>
          </a:p>
        </p:txBody>
      </p:sp>
      <p:sp>
        <p:nvSpPr>
          <p:cNvPr id="12" name="ZoneTexte 11">
            <a:extLst>
              <a:ext uri="{FF2B5EF4-FFF2-40B4-BE49-F238E27FC236}">
                <a16:creationId xmlns:a16="http://schemas.microsoft.com/office/drawing/2014/main" id="{09656F3F-C23E-2366-8B87-C6C205CAF134}"/>
              </a:ext>
            </a:extLst>
          </p:cNvPr>
          <p:cNvSpPr txBox="1"/>
          <p:nvPr/>
        </p:nvSpPr>
        <p:spPr>
          <a:xfrm>
            <a:off x="12886678" y="9126741"/>
            <a:ext cx="4419600" cy="400110"/>
          </a:xfrm>
          <a:prstGeom prst="rect">
            <a:avLst/>
          </a:prstGeom>
          <a:noFill/>
        </p:spPr>
        <p:txBody>
          <a:bodyPr wrap="square" rtlCol="0">
            <a:spAutoFit/>
          </a:bodyPr>
          <a:lstStyle/>
          <a:p>
            <a:pPr algn="ctr"/>
            <a:r>
              <a:rPr lang="en-GB" sz="2000" b="1" dirty="0">
                <a:solidFill>
                  <a:schemeClr val="accent1">
                    <a:lumMod val="75000"/>
                  </a:schemeClr>
                </a:solidFill>
              </a:rPr>
              <a:t>Restrictions </a:t>
            </a:r>
            <a:r>
              <a:rPr lang="en-GB" sz="2000" b="1" dirty="0" err="1">
                <a:solidFill>
                  <a:schemeClr val="accent1">
                    <a:lumMod val="75000"/>
                  </a:schemeClr>
                </a:solidFill>
              </a:rPr>
              <a:t>sanitaires</a:t>
            </a:r>
            <a:endParaRPr lang="fr-FR" sz="2000" b="1" dirty="0">
              <a:solidFill>
                <a:schemeClr val="accent1">
                  <a:lumMod val="75000"/>
                </a:schemeClr>
              </a:solidFill>
            </a:endParaRPr>
          </a:p>
        </p:txBody>
      </p:sp>
      <p:pic>
        <p:nvPicPr>
          <p:cNvPr id="3078" name="Picture 6">
            <a:extLst>
              <a:ext uri="{FF2B5EF4-FFF2-40B4-BE49-F238E27FC236}">
                <a16:creationId xmlns:a16="http://schemas.microsoft.com/office/drawing/2014/main" id="{541FCC7C-88BB-52FF-5124-720311B5640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93436" y="1979931"/>
            <a:ext cx="1225191" cy="12251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B1FB6D55-C832-40C2-5B68-4E8C24D7291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47338" y="4534074"/>
            <a:ext cx="1225191" cy="1225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883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58712" y="-26368"/>
            <a:ext cx="16474946" cy="999889"/>
          </a:xfrm>
          <a:prstGeom prst="rect">
            <a:avLst/>
          </a:prstGeom>
        </p:spPr>
        <p:txBody>
          <a:bodyPr wrap="square" lIns="0" tIns="0" rIns="0" bIns="0" rtlCol="0" anchor="t">
            <a:spAutoFit/>
          </a:bodyPr>
          <a:lstStyle/>
          <a:p>
            <a:pPr marL="0" lvl="0" indent="0">
              <a:lnSpc>
                <a:spcPts val="8717"/>
              </a:lnSpc>
              <a:spcBef>
                <a:spcPct val="0"/>
              </a:spcBef>
            </a:pPr>
            <a:r>
              <a:rPr lang="en-US" sz="4800" u="none" dirty="0" err="1">
                <a:solidFill>
                  <a:schemeClr val="accent3">
                    <a:lumMod val="50000"/>
                  </a:schemeClr>
                </a:solidFill>
                <a:latin typeface="Fira Sans Medium Bold"/>
              </a:rPr>
              <a:t>Données</a:t>
            </a:r>
            <a:endParaRPr lang="en-US" sz="48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02</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aphicFrame>
        <p:nvGraphicFramePr>
          <p:cNvPr id="9" name="Google Shape;8654;p67">
            <a:extLst>
              <a:ext uri="{FF2B5EF4-FFF2-40B4-BE49-F238E27FC236}">
                <a16:creationId xmlns:a16="http://schemas.microsoft.com/office/drawing/2014/main" id="{3A183A5D-9D47-F935-41CE-A166A79E1B34}"/>
              </a:ext>
            </a:extLst>
          </p:cNvPr>
          <p:cNvGraphicFramePr/>
          <p:nvPr>
            <p:extLst>
              <p:ext uri="{D42A27DB-BD31-4B8C-83A1-F6EECF244321}">
                <p14:modId xmlns:p14="http://schemas.microsoft.com/office/powerpoint/2010/main" val="1475793945"/>
              </p:ext>
            </p:extLst>
          </p:nvPr>
        </p:nvGraphicFramePr>
        <p:xfrm>
          <a:off x="983676" y="1453242"/>
          <a:ext cx="15858904" cy="7869058"/>
        </p:xfrm>
        <a:graphic>
          <a:graphicData uri="http://schemas.openxmlformats.org/drawingml/2006/table">
            <a:tbl>
              <a:tblPr>
                <a:tableStyleId>{8799B23B-EC83-4686-B30A-512413B5E67A}</a:tableStyleId>
              </a:tblPr>
              <a:tblGrid>
                <a:gridCol w="3964726">
                  <a:extLst>
                    <a:ext uri="{9D8B030D-6E8A-4147-A177-3AD203B41FA5}">
                      <a16:colId xmlns:a16="http://schemas.microsoft.com/office/drawing/2014/main" val="20000"/>
                    </a:ext>
                  </a:extLst>
                </a:gridCol>
                <a:gridCol w="3964726">
                  <a:extLst>
                    <a:ext uri="{9D8B030D-6E8A-4147-A177-3AD203B41FA5}">
                      <a16:colId xmlns:a16="http://schemas.microsoft.com/office/drawing/2014/main" val="20001"/>
                    </a:ext>
                  </a:extLst>
                </a:gridCol>
                <a:gridCol w="3964726">
                  <a:extLst>
                    <a:ext uri="{9D8B030D-6E8A-4147-A177-3AD203B41FA5}">
                      <a16:colId xmlns:a16="http://schemas.microsoft.com/office/drawing/2014/main" val="20002"/>
                    </a:ext>
                  </a:extLst>
                </a:gridCol>
                <a:gridCol w="3964726">
                  <a:extLst>
                    <a:ext uri="{9D8B030D-6E8A-4147-A177-3AD203B41FA5}">
                      <a16:colId xmlns:a16="http://schemas.microsoft.com/office/drawing/2014/main" val="20003"/>
                    </a:ext>
                  </a:extLst>
                </a:gridCol>
              </a:tblGrid>
              <a:tr h="1555792">
                <a:tc>
                  <a:txBody>
                    <a:bodyPr/>
                    <a:lstStyle/>
                    <a:p>
                      <a:pPr marL="0" lvl="0" indent="0" algn="ctr" rtl="0">
                        <a:spcBef>
                          <a:spcPts val="0"/>
                        </a:spcBef>
                        <a:spcAft>
                          <a:spcPts val="0"/>
                        </a:spcAft>
                        <a:buNone/>
                      </a:pPr>
                      <a:r>
                        <a:rPr lang="en-GB" sz="3200" b="0" i="0" u="none" strike="noStrike" cap="none" dirty="0" err="1">
                          <a:solidFill>
                            <a:schemeClr val="accent3">
                              <a:lumMod val="50000"/>
                            </a:schemeClr>
                          </a:solidFill>
                          <a:latin typeface="Fira Sans Medium Bold"/>
                          <a:cs typeface="Arial"/>
                          <a:sym typeface="Arial"/>
                        </a:rPr>
                        <a:t>Fichier</a:t>
                      </a:r>
                      <a:r>
                        <a:rPr lang="en-GB" sz="3200" b="0" i="0" u="none" strike="noStrike" cap="none" dirty="0">
                          <a:solidFill>
                            <a:schemeClr val="accent3">
                              <a:lumMod val="50000"/>
                            </a:schemeClr>
                          </a:solidFill>
                          <a:latin typeface="Fira Sans Medium Bold"/>
                          <a:cs typeface="Arial"/>
                          <a:sym typeface="Arial"/>
                        </a:rPr>
                        <a:t> CSV de </a:t>
                      </a:r>
                      <a:r>
                        <a:rPr lang="en-GB" sz="3200" b="0" i="0" u="none" strike="noStrike" cap="none" dirty="0" err="1">
                          <a:solidFill>
                            <a:schemeClr val="accent3">
                              <a:lumMod val="50000"/>
                            </a:schemeClr>
                          </a:solidFill>
                          <a:latin typeface="Fira Sans Medium Bold"/>
                          <a:cs typeface="Arial"/>
                          <a:sym typeface="Arial"/>
                        </a:rPr>
                        <a:t>données</a:t>
                      </a:r>
                      <a:r>
                        <a:rPr lang="en-GB" sz="3200" b="0" i="0" u="none" strike="noStrike" cap="none" dirty="0">
                          <a:solidFill>
                            <a:schemeClr val="accent3">
                              <a:lumMod val="50000"/>
                            </a:schemeClr>
                          </a:solidFill>
                          <a:latin typeface="Fira Sans Medium Bold"/>
                          <a:cs typeface="Arial"/>
                          <a:sym typeface="Arial"/>
                        </a:rPr>
                        <a:t> </a:t>
                      </a:r>
                      <a:endParaRPr sz="3200" dirty="0">
                        <a:solidFill>
                          <a:schemeClr val="accent4">
                            <a:lumMod val="60000"/>
                            <a:lumOff val="40000"/>
                          </a:schemeClr>
                        </a:solidFill>
                      </a:endParaRPr>
                    </a:p>
                  </a:txBody>
                  <a:tcPr marL="91425" marR="91425" marT="91425" marB="91425" anchor="ctr"/>
                </a:tc>
                <a:tc>
                  <a:txBody>
                    <a:bodyPr/>
                    <a:lstStyle/>
                    <a:p>
                      <a:pPr marL="0" lvl="0" indent="0" algn="ctr" rtl="0">
                        <a:spcBef>
                          <a:spcPts val="0"/>
                        </a:spcBef>
                        <a:spcAft>
                          <a:spcPts val="0"/>
                        </a:spcAft>
                        <a:buNone/>
                      </a:pPr>
                      <a:r>
                        <a:rPr lang="en-GB" sz="3200" b="0" i="0" u="none" strike="noStrike" cap="none" dirty="0" err="1">
                          <a:solidFill>
                            <a:schemeClr val="accent3">
                              <a:lumMod val="50000"/>
                            </a:schemeClr>
                          </a:solidFill>
                          <a:latin typeface="Fira Sans Medium Bold"/>
                          <a:cs typeface="Arial"/>
                          <a:sym typeface="Arial"/>
                        </a:rPr>
                        <a:t>Producteur</a:t>
                      </a:r>
                      <a:endParaRPr sz="3200" b="0" i="0" u="none" strike="noStrike" cap="none" dirty="0">
                        <a:solidFill>
                          <a:schemeClr val="accent3">
                            <a:lumMod val="50000"/>
                          </a:schemeClr>
                        </a:solidFill>
                        <a:latin typeface="Fira Sans Medium Bold"/>
                        <a:cs typeface="Arial"/>
                        <a:sym typeface="Arial"/>
                      </a:endParaRPr>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3200" b="0" i="0" u="none" strike="noStrike" kern="0" cap="none" spc="0" normalizeH="0" baseline="0" noProof="0" dirty="0">
                          <a:ln>
                            <a:noFill/>
                          </a:ln>
                          <a:solidFill>
                            <a:srgbClr val="5596AC">
                              <a:lumMod val="50000"/>
                            </a:srgbClr>
                          </a:solidFill>
                          <a:effectLst/>
                          <a:uLnTx/>
                          <a:uFillTx/>
                          <a:latin typeface="Fira Sans Medium Bold"/>
                          <a:ea typeface="+mn-ea"/>
                          <a:cs typeface="Arial"/>
                          <a:sym typeface="Arial"/>
                        </a:rPr>
                        <a:t>Disponible sur</a:t>
                      </a:r>
                    </a:p>
                    <a:p>
                      <a:pPr marL="0" lvl="0" indent="0" algn="l" rtl="0">
                        <a:spcBef>
                          <a:spcPts val="0"/>
                        </a:spcBef>
                        <a:spcAft>
                          <a:spcPts val="0"/>
                        </a:spcAft>
                        <a:buNone/>
                      </a:pPr>
                      <a:endParaRPr sz="200" dirty="0">
                        <a:solidFill>
                          <a:schemeClr val="accent4">
                            <a:lumMod val="50000"/>
                          </a:schemeClr>
                        </a:solidFill>
                      </a:endParaRPr>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3200" b="0" i="0" u="none" strike="noStrike" kern="0" cap="none" spc="0" normalizeH="0" baseline="0" noProof="0" dirty="0">
                          <a:ln>
                            <a:noFill/>
                          </a:ln>
                          <a:solidFill>
                            <a:srgbClr val="5596AC">
                              <a:lumMod val="50000"/>
                            </a:srgbClr>
                          </a:solidFill>
                          <a:effectLst/>
                          <a:uLnTx/>
                          <a:uFillTx/>
                          <a:latin typeface="Fira Sans Medium Bold"/>
                          <a:ea typeface="+mn-ea"/>
                          <a:cs typeface="Arial"/>
                          <a:sym typeface="Arial"/>
                        </a:rPr>
                        <a:t>Mode de </a:t>
                      </a:r>
                      <a:r>
                        <a:rPr kumimoji="0" lang="en-GB" sz="3200" b="0" i="0" u="none" strike="noStrike" kern="0" cap="none" spc="0" normalizeH="0" baseline="0" noProof="0" dirty="0" err="1">
                          <a:ln>
                            <a:noFill/>
                          </a:ln>
                          <a:solidFill>
                            <a:srgbClr val="5596AC">
                              <a:lumMod val="50000"/>
                            </a:srgbClr>
                          </a:solidFill>
                          <a:effectLst/>
                          <a:uLnTx/>
                          <a:uFillTx/>
                          <a:latin typeface="Fira Sans Medium Bold"/>
                          <a:ea typeface="+mn-ea"/>
                          <a:cs typeface="Arial"/>
                          <a:sym typeface="Arial"/>
                        </a:rPr>
                        <a:t>récolte</a:t>
                      </a:r>
                      <a:endParaRPr kumimoji="0" lang="en-GB" sz="3200" b="0" i="0" u="none" strike="noStrike" kern="0" cap="none" spc="0" normalizeH="0" baseline="0" noProof="0" dirty="0">
                        <a:ln>
                          <a:noFill/>
                        </a:ln>
                        <a:solidFill>
                          <a:srgbClr val="5596AC">
                            <a:lumMod val="50000"/>
                          </a:srgbClr>
                        </a:solidFill>
                        <a:effectLst/>
                        <a:uLnTx/>
                        <a:uFillTx/>
                        <a:latin typeface="Fira Sans Medium Bold"/>
                        <a:ea typeface="+mn-ea"/>
                        <a:cs typeface="Arial"/>
                        <a:sym typeface="Arial"/>
                      </a:endParaRPr>
                    </a:p>
                    <a:p>
                      <a:pPr marL="0" lvl="0" indent="0" algn="l" rtl="0">
                        <a:spcBef>
                          <a:spcPts val="0"/>
                        </a:spcBef>
                        <a:spcAft>
                          <a:spcPts val="0"/>
                        </a:spcAft>
                        <a:buNone/>
                      </a:pPr>
                      <a:endParaRPr sz="200" dirty="0">
                        <a:solidFill>
                          <a:schemeClr val="accent4">
                            <a:lumMod val="50000"/>
                          </a:schemeClr>
                        </a:solidFill>
                      </a:endParaRPr>
                    </a:p>
                  </a:txBody>
                  <a:tcPr marL="91425" marR="91425" marT="91425" marB="91425" anchor="ctr"/>
                </a:tc>
                <a:extLst>
                  <a:ext uri="{0D108BD9-81ED-4DB2-BD59-A6C34878D82A}">
                    <a16:rowId xmlns:a16="http://schemas.microsoft.com/office/drawing/2014/main" val="10000"/>
                  </a:ext>
                </a:extLst>
              </a:tr>
              <a:tr h="155579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dirty="0">
                          <a:solidFill>
                            <a:schemeClr val="accent4">
                              <a:lumMod val="60000"/>
                              <a:lumOff val="40000"/>
                            </a:schemeClr>
                          </a:solidFill>
                        </a:rPr>
                        <a:t>Données sur la propagation du covid-19</a:t>
                      </a:r>
                    </a:p>
                    <a:p>
                      <a:pPr marL="0" lvl="0" indent="0" algn="l" rtl="0">
                        <a:spcBef>
                          <a:spcPts val="0"/>
                        </a:spcBef>
                        <a:spcAft>
                          <a:spcPts val="0"/>
                        </a:spcAft>
                        <a:buNone/>
                      </a:pPr>
                      <a:endParaRPr sz="2400" dirty="0">
                        <a:solidFill>
                          <a:schemeClr val="accent4">
                            <a:lumMod val="60000"/>
                            <a:lumOff val="40000"/>
                          </a:schemeClr>
                        </a:solidFill>
                      </a:endParaRPr>
                    </a:p>
                  </a:txBody>
                  <a:tcPr marL="91425" marR="91425" marT="91425" marB="91425" anchor="ctr"/>
                </a:tc>
                <a:tc>
                  <a:txBody>
                    <a:bodyPr/>
                    <a:lstStyle/>
                    <a:p>
                      <a:pPr marL="0" lvl="0" indent="0" algn="l" rtl="0">
                        <a:spcBef>
                          <a:spcPts val="0"/>
                        </a:spcBef>
                        <a:spcAft>
                          <a:spcPts val="0"/>
                        </a:spcAft>
                        <a:buNone/>
                      </a:pPr>
                      <a:endParaRPr sz="200" dirty="0">
                        <a:solidFill>
                          <a:schemeClr val="accent4">
                            <a:lumMod val="50000"/>
                          </a:schemeClr>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b="0" i="0" u="none" strike="noStrike" cap="none" dirty="0">
                          <a:solidFill>
                            <a:schemeClr val="accent4">
                              <a:lumMod val="50000"/>
                            </a:schemeClr>
                          </a:solidFill>
                          <a:latin typeface="+mn-lt"/>
                          <a:ea typeface="+mn-ea"/>
                          <a:cs typeface="+mn-cs"/>
                          <a:sym typeface="Arial"/>
                        </a:rPr>
                        <a:t>Data.gouv.fr</a:t>
                      </a:r>
                      <a:endParaRPr lang="fr-FR" sz="2400" b="0" i="0" u="none" strike="noStrike" cap="none" dirty="0">
                        <a:solidFill>
                          <a:schemeClr val="accent4">
                            <a:lumMod val="50000"/>
                          </a:schemeClr>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50000"/>
                          </a:schemeClr>
                        </a:solidFill>
                        <a:latin typeface="+mn-lt"/>
                        <a:ea typeface="+mn-ea"/>
                        <a:cs typeface="+mn-cs"/>
                        <a:sym typeface="Arial"/>
                      </a:endParaRPr>
                    </a:p>
                  </a:txBody>
                  <a:tcPr marL="91425" marR="91425" marT="91425" marB="91425" anchor="ctr"/>
                </a:tc>
                <a:tc row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1">
                              <a:lumMod val="75000"/>
                            </a:schemeClr>
                          </a:solidFill>
                          <a:latin typeface="+mn-lt"/>
                          <a:ea typeface="+mn-ea"/>
                          <a:cs typeface="+mn-cs"/>
                          <a:sym typeface="Arial"/>
                        </a:rPr>
                        <a:t>Suivi quotidien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1">
                              <a:lumMod val="75000"/>
                            </a:schemeClr>
                          </a:solidFill>
                          <a:latin typeface="+mn-lt"/>
                          <a:ea typeface="+mn-ea"/>
                          <a:cs typeface="+mn-cs"/>
                          <a:sym typeface="Arial"/>
                        </a:rPr>
                        <a:t>par département</a:t>
                      </a:r>
                    </a:p>
                    <a:p>
                      <a:pPr marL="0" marR="0" lvl="0" indent="0" algn="l" rtl="0" eaLnBrk="1" hangingPunct="1">
                        <a:lnSpc>
                          <a:spcPct val="100000"/>
                        </a:lnSpc>
                        <a:spcBef>
                          <a:spcPts val="0"/>
                        </a:spcBef>
                        <a:spcAft>
                          <a:spcPts val="0"/>
                        </a:spcAft>
                        <a:buClr>
                          <a:srgbClr val="000000"/>
                        </a:buClr>
                        <a:buFont typeface="Arial"/>
                        <a:buNone/>
                      </a:pPr>
                      <a:endParaRPr sz="2400" b="0" i="0" u="none" strike="noStrike" cap="none" dirty="0">
                        <a:solidFill>
                          <a:schemeClr val="accent1">
                            <a:lumMod val="75000"/>
                          </a:schemeClr>
                        </a:solidFill>
                        <a:latin typeface="+mn-lt"/>
                        <a:ea typeface="+mn-ea"/>
                        <a:cs typeface="+mn-cs"/>
                        <a:sym typeface="Arial"/>
                      </a:endParaRPr>
                    </a:p>
                  </a:txBody>
                  <a:tcPr marL="91425" marR="91425" marT="91425" marB="91425" anchor="ctr"/>
                </a:tc>
                <a:extLst>
                  <a:ext uri="{0D108BD9-81ED-4DB2-BD59-A6C34878D82A}">
                    <a16:rowId xmlns:a16="http://schemas.microsoft.com/office/drawing/2014/main" val="10001"/>
                  </a:ext>
                </a:extLst>
              </a:tr>
              <a:tr h="155579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4">
                              <a:lumMod val="60000"/>
                              <a:lumOff val="40000"/>
                            </a:schemeClr>
                          </a:solidFill>
                          <a:latin typeface="+mn-lt"/>
                          <a:ea typeface="+mn-ea"/>
                          <a:cs typeface="+mn-cs"/>
                          <a:sym typeface="Arial"/>
                        </a:rPr>
                        <a:t>Données sur la couverture vaccinale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60000"/>
                            <a:lumOff val="40000"/>
                          </a:schemeClr>
                        </a:solidFill>
                        <a:latin typeface="+mn-lt"/>
                        <a:ea typeface="+mn-ea"/>
                        <a:cs typeface="+mn-cs"/>
                        <a:sym typeface="Arial"/>
                      </a:endParaRPr>
                    </a:p>
                  </a:txBody>
                  <a:tcPr marL="91425" marR="91425" marT="91425" marB="91425"/>
                </a:tc>
                <a:tc>
                  <a:txBody>
                    <a:bodyPr/>
                    <a:lstStyle/>
                    <a:p>
                      <a:pPr marL="0" lvl="0" indent="0" algn="l" rtl="0">
                        <a:spcBef>
                          <a:spcPts val="0"/>
                        </a:spcBef>
                        <a:spcAft>
                          <a:spcPts val="0"/>
                        </a:spcAft>
                        <a:buNone/>
                      </a:pPr>
                      <a:endParaRPr sz="1800" dirty="0">
                        <a:solidFill>
                          <a:schemeClr val="accent4">
                            <a:lumMod val="50000"/>
                          </a:schemeClr>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b="0" i="0" u="none" strike="noStrike" cap="none" dirty="0">
                          <a:solidFill>
                            <a:schemeClr val="accent4">
                              <a:lumMod val="50000"/>
                            </a:schemeClr>
                          </a:solidFill>
                          <a:latin typeface="+mn-lt"/>
                          <a:ea typeface="+mn-ea"/>
                          <a:cs typeface="+mn-cs"/>
                          <a:sym typeface="Arial"/>
                        </a:rPr>
                        <a:t>Data.gouv.fr</a:t>
                      </a:r>
                      <a:endParaRPr lang="fr-FR" sz="2400" b="0" i="0" u="none" strike="noStrike" cap="none" dirty="0">
                        <a:solidFill>
                          <a:schemeClr val="accent4">
                            <a:lumMod val="50000"/>
                          </a:schemeClr>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50000"/>
                          </a:schemeClr>
                        </a:solidFill>
                        <a:latin typeface="+mn-lt"/>
                        <a:ea typeface="+mn-ea"/>
                        <a:cs typeface="+mn-cs"/>
                        <a:sym typeface="Arial"/>
                      </a:endParaRPr>
                    </a:p>
                  </a:txBody>
                  <a:tcPr marL="91425" marR="91425" marT="91425" marB="91425" anchor="ctr"/>
                </a:tc>
                <a:tc vMerge="1">
                  <a:txBody>
                    <a:bodyPr/>
                    <a:lstStyle/>
                    <a:p>
                      <a:pPr marL="0" lvl="0" indent="0" algn="l" rtl="0">
                        <a:spcBef>
                          <a:spcPts val="0"/>
                        </a:spcBef>
                        <a:spcAft>
                          <a:spcPts val="0"/>
                        </a:spcAft>
                        <a:buNone/>
                      </a:pPr>
                      <a:endParaRPr sz="200" dirty="0">
                        <a:solidFill>
                          <a:schemeClr val="accent4">
                            <a:lumMod val="50000"/>
                          </a:schemeClr>
                        </a:solidFill>
                      </a:endParaRPr>
                    </a:p>
                  </a:txBody>
                  <a:tcPr marL="91425" marR="91425" marT="91425" marB="91425"/>
                </a:tc>
                <a:extLst>
                  <a:ext uri="{0D108BD9-81ED-4DB2-BD59-A6C34878D82A}">
                    <a16:rowId xmlns:a16="http://schemas.microsoft.com/office/drawing/2014/main" val="10002"/>
                  </a:ext>
                </a:extLst>
              </a:tr>
              <a:tr h="143468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4">
                              <a:lumMod val="60000"/>
                              <a:lumOff val="40000"/>
                            </a:schemeClr>
                          </a:solidFill>
                          <a:latin typeface="+mn-lt"/>
                          <a:ea typeface="+mn-ea"/>
                          <a:cs typeface="+mn-cs"/>
                          <a:sym typeface="Arial"/>
                        </a:rPr>
                        <a:t>Caractéristiques démographiques et géographiques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60000"/>
                            <a:lumOff val="40000"/>
                          </a:schemeClr>
                        </a:solidFill>
                        <a:latin typeface="+mn-lt"/>
                        <a:ea typeface="+mn-ea"/>
                        <a:cs typeface="+mn-cs"/>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50000"/>
                          </a:schemeClr>
                        </a:solidFill>
                        <a:latin typeface="+mn-lt"/>
                        <a:ea typeface="+mn-ea"/>
                        <a:cs typeface="+mn-cs"/>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b="0" i="0" u="none" strike="noStrike" cap="none" dirty="0">
                          <a:solidFill>
                            <a:schemeClr val="accent4">
                              <a:lumMod val="50000"/>
                            </a:schemeClr>
                          </a:solidFill>
                          <a:latin typeface="+mn-lt"/>
                          <a:ea typeface="+mn-ea"/>
                          <a:cs typeface="+mn-cs"/>
                          <a:sym typeface="Arial"/>
                        </a:rPr>
                        <a:t>Site de </a:t>
                      </a:r>
                      <a:r>
                        <a:rPr lang="en-GB" sz="2400" b="0" i="0" u="none" strike="noStrike" cap="none" dirty="0" err="1">
                          <a:solidFill>
                            <a:schemeClr val="accent4">
                              <a:lumMod val="50000"/>
                            </a:schemeClr>
                          </a:solidFill>
                          <a:latin typeface="+mn-lt"/>
                          <a:ea typeface="+mn-ea"/>
                          <a:cs typeface="+mn-cs"/>
                          <a:sym typeface="Arial"/>
                        </a:rPr>
                        <a:t>l’INSEE</a:t>
                      </a:r>
                      <a:endParaRPr lang="fr-FR" sz="2400" b="0" i="0" u="none" strike="noStrike" cap="none" dirty="0">
                        <a:solidFill>
                          <a:schemeClr val="accent4">
                            <a:lumMod val="50000"/>
                          </a:schemeClr>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50000"/>
                          </a:schemeClr>
                        </a:solidFill>
                        <a:latin typeface="+mn-lt"/>
                        <a:ea typeface="+mn-ea"/>
                        <a:cs typeface="+mn-cs"/>
                        <a:sym typeface="Arial"/>
                      </a:endParaRPr>
                    </a:p>
                  </a:txBody>
                  <a:tcPr marL="91425" marR="91425" marT="91425" marB="914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b="0" i="0" u="none" strike="noStrike" cap="none" dirty="0">
                          <a:solidFill>
                            <a:schemeClr val="accent1">
                              <a:lumMod val="75000"/>
                            </a:schemeClr>
                          </a:solidFill>
                          <a:latin typeface="+mn-lt"/>
                          <a:ea typeface="+mn-ea"/>
                          <a:cs typeface="+mn-cs"/>
                          <a:sym typeface="Arial"/>
                        </a:rPr>
                        <a:t>D</a:t>
                      </a:r>
                      <a:r>
                        <a:rPr lang="fr-FR" sz="2400" b="0" i="0" u="none" strike="noStrike" cap="none" dirty="0" err="1">
                          <a:solidFill>
                            <a:schemeClr val="accent1">
                              <a:lumMod val="75000"/>
                            </a:schemeClr>
                          </a:solidFill>
                          <a:latin typeface="+mn-lt"/>
                          <a:ea typeface="+mn-ea"/>
                          <a:cs typeface="+mn-cs"/>
                          <a:sym typeface="Arial"/>
                        </a:rPr>
                        <a:t>onnées</a:t>
                      </a:r>
                      <a:r>
                        <a:rPr lang="fr-FR" sz="2400" b="0" i="0" u="none" strike="noStrike" cap="none" dirty="0">
                          <a:solidFill>
                            <a:schemeClr val="accent1">
                              <a:lumMod val="75000"/>
                            </a:schemeClr>
                          </a:solidFill>
                          <a:latin typeface="+mn-lt"/>
                          <a:ea typeface="+mn-ea"/>
                          <a:cs typeface="+mn-cs"/>
                          <a:sym typeface="Arial"/>
                        </a:rPr>
                        <a:t> annuelles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1">
                              <a:lumMod val="75000"/>
                            </a:schemeClr>
                          </a:solidFill>
                          <a:latin typeface="+mn-lt"/>
                          <a:ea typeface="+mn-ea"/>
                          <a:cs typeface="+mn-cs"/>
                          <a:sym typeface="Arial"/>
                        </a:rPr>
                        <a:t>Par département</a:t>
                      </a:r>
                    </a:p>
                    <a:p>
                      <a:pPr marL="0" marR="0" lvl="0" indent="0" algn="l" rtl="0" eaLnBrk="1" hangingPunct="1">
                        <a:lnSpc>
                          <a:spcPct val="100000"/>
                        </a:lnSpc>
                        <a:spcBef>
                          <a:spcPts val="0"/>
                        </a:spcBef>
                        <a:spcAft>
                          <a:spcPts val="0"/>
                        </a:spcAft>
                        <a:buClr>
                          <a:srgbClr val="000000"/>
                        </a:buClr>
                        <a:buFont typeface="Arial"/>
                        <a:buNone/>
                      </a:pPr>
                      <a:endParaRPr sz="2400" b="0" i="0" u="none" strike="noStrike" cap="none" dirty="0">
                        <a:solidFill>
                          <a:schemeClr val="accent1">
                            <a:lumMod val="75000"/>
                          </a:schemeClr>
                        </a:solidFill>
                        <a:latin typeface="+mn-lt"/>
                        <a:ea typeface="+mn-ea"/>
                        <a:cs typeface="+mn-cs"/>
                        <a:sym typeface="Arial"/>
                      </a:endParaRPr>
                    </a:p>
                  </a:txBody>
                  <a:tcPr marL="91425" marR="91425" marT="91425" marB="91425" anchor="ctr"/>
                </a:tc>
                <a:extLst>
                  <a:ext uri="{0D108BD9-81ED-4DB2-BD59-A6C34878D82A}">
                    <a16:rowId xmlns:a16="http://schemas.microsoft.com/office/drawing/2014/main" val="1110212790"/>
                  </a:ext>
                </a:extLst>
              </a:tr>
              <a:tr h="155579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4">
                              <a:lumMod val="60000"/>
                              <a:lumOff val="40000"/>
                            </a:schemeClr>
                          </a:solidFill>
                          <a:latin typeface="+mn-lt"/>
                          <a:ea typeface="+mn-ea"/>
                          <a:cs typeface="+mn-cs"/>
                          <a:sym typeface="Arial"/>
                        </a:rPr>
                        <a:t>Mesures gouvernementales du 10 avril 2021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60000"/>
                            <a:lumOff val="40000"/>
                          </a:schemeClr>
                        </a:solidFill>
                        <a:latin typeface="+mn-lt"/>
                        <a:ea typeface="+mn-ea"/>
                        <a:cs typeface="+mn-cs"/>
                        <a:sym typeface="Arial"/>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2400" b="0" i="0" u="none" strike="noStrike" cap="none" dirty="0">
                          <a:solidFill>
                            <a:schemeClr val="accent4">
                              <a:lumMod val="50000"/>
                            </a:schemeClr>
                          </a:solidFill>
                          <a:latin typeface="+mn-lt"/>
                          <a:ea typeface="+mn-ea"/>
                          <a:cs typeface="+mn-cs"/>
                          <a:sym typeface="Arial"/>
                        </a:rPr>
                        <a:t>Web scrapping</a:t>
                      </a:r>
                      <a:endParaRPr sz="2400" b="0" i="0" u="none" strike="noStrike" cap="none" dirty="0">
                        <a:solidFill>
                          <a:schemeClr val="accent4">
                            <a:lumMod val="50000"/>
                          </a:schemeClr>
                        </a:solidFill>
                        <a:latin typeface="+mn-lt"/>
                        <a:ea typeface="+mn-ea"/>
                        <a:cs typeface="+mn-cs"/>
                        <a:sym typeface="Arial"/>
                      </a:endParaRPr>
                    </a:p>
                  </a:txBody>
                  <a:tcPr marL="91425" marR="91425" marT="91425" marB="914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4">
                              <a:lumMod val="50000"/>
                            </a:schemeClr>
                          </a:solidFill>
                          <a:latin typeface="+mn-lt"/>
                          <a:ea typeface="+mn-ea"/>
                          <a:cs typeface="+mn-cs"/>
                          <a:sym typeface="Arial"/>
                        </a:rPr>
                        <a:t>nord.gouv.fr/</a:t>
                      </a:r>
                      <a:r>
                        <a:rPr lang="fr-FR" sz="2400" b="0" i="0" u="none" strike="noStrike" cap="none" dirty="0" err="1">
                          <a:solidFill>
                            <a:schemeClr val="accent4">
                              <a:lumMod val="50000"/>
                            </a:schemeClr>
                          </a:solidFill>
                          <a:latin typeface="+mn-lt"/>
                          <a:ea typeface="+mn-ea"/>
                          <a:cs typeface="+mn-cs"/>
                          <a:sym typeface="Arial"/>
                        </a:rPr>
                        <a:t>Actualites</a:t>
                      </a:r>
                      <a:endParaRPr lang="fr-FR" sz="2400" b="0" i="0" u="none" strike="noStrike" cap="none" dirty="0">
                        <a:solidFill>
                          <a:schemeClr val="accent4">
                            <a:lumMod val="50000"/>
                          </a:schemeClr>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50000"/>
                          </a:schemeClr>
                        </a:solidFill>
                        <a:latin typeface="+mn-lt"/>
                        <a:ea typeface="+mn-ea"/>
                        <a:cs typeface="+mn-cs"/>
                        <a:sym typeface="Arial"/>
                      </a:endParaRPr>
                    </a:p>
                  </a:txBody>
                  <a:tcPr marL="91425" marR="91425" marT="91425" marB="914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1">
                              <a:lumMod val="75000"/>
                            </a:schemeClr>
                          </a:solidFill>
                          <a:latin typeface="+mn-lt"/>
                          <a:ea typeface="+mn-ea"/>
                          <a:cs typeface="+mn-cs"/>
                          <a:sym typeface="Arial"/>
                        </a:rPr>
                        <a:t>Par département</a:t>
                      </a:r>
                    </a:p>
                    <a:p>
                      <a:pPr marL="0" lvl="0" indent="0" algn="l" rtl="0">
                        <a:spcBef>
                          <a:spcPts val="0"/>
                        </a:spcBef>
                        <a:spcAft>
                          <a:spcPts val="0"/>
                        </a:spcAft>
                        <a:buNone/>
                      </a:pPr>
                      <a:endParaRPr sz="200" dirty="0">
                        <a:solidFill>
                          <a:schemeClr val="accent4">
                            <a:lumMod val="50000"/>
                          </a:schemeClr>
                        </a:solidFill>
                      </a:endParaRPr>
                    </a:p>
                  </a:txBody>
                  <a:tcPr marL="91425" marR="91425" marT="91425" marB="91425" anchor="ctr"/>
                </a:tc>
                <a:extLst>
                  <a:ext uri="{0D108BD9-81ED-4DB2-BD59-A6C34878D82A}">
                    <a16:rowId xmlns:a16="http://schemas.microsoft.com/office/drawing/2014/main" val="2949219100"/>
                  </a:ext>
                </a:extLst>
              </a:tr>
            </a:tbl>
          </a:graphicData>
        </a:graphic>
      </p:graphicFrame>
      <p:pic>
        <p:nvPicPr>
          <p:cNvPr id="29" name="Image 28">
            <a:extLst>
              <a:ext uri="{FF2B5EF4-FFF2-40B4-BE49-F238E27FC236}">
                <a16:creationId xmlns:a16="http://schemas.microsoft.com/office/drawing/2014/main" id="{6CD71DED-F2FC-4846-5D67-5F0C4BF0EB7A}"/>
              </a:ext>
            </a:extLst>
          </p:cNvPr>
          <p:cNvPicPr>
            <a:picLocks noChangeAspect="1"/>
          </p:cNvPicPr>
          <p:nvPr/>
        </p:nvPicPr>
        <p:blipFill>
          <a:blip r:embed="rId4"/>
          <a:stretch>
            <a:fillRect/>
          </a:stretch>
        </p:blipFill>
        <p:spPr>
          <a:xfrm>
            <a:off x="5882347" y="3224987"/>
            <a:ext cx="1686853" cy="1219872"/>
          </a:xfrm>
          <a:prstGeom prst="rect">
            <a:avLst/>
          </a:prstGeom>
        </p:spPr>
      </p:pic>
      <p:pic>
        <p:nvPicPr>
          <p:cNvPr id="34" name="Image 33">
            <a:extLst>
              <a:ext uri="{FF2B5EF4-FFF2-40B4-BE49-F238E27FC236}">
                <a16:creationId xmlns:a16="http://schemas.microsoft.com/office/drawing/2014/main" id="{044A643B-3F1D-4BC2-636E-15DFE473942C}"/>
              </a:ext>
            </a:extLst>
          </p:cNvPr>
          <p:cNvPicPr>
            <a:picLocks noChangeAspect="1"/>
          </p:cNvPicPr>
          <p:nvPr/>
        </p:nvPicPr>
        <p:blipFill>
          <a:blip r:embed="rId5"/>
          <a:stretch>
            <a:fillRect/>
          </a:stretch>
        </p:blipFill>
        <p:spPr>
          <a:xfrm>
            <a:off x="5882347" y="4771505"/>
            <a:ext cx="1686854" cy="917962"/>
          </a:xfrm>
          <a:prstGeom prst="rect">
            <a:avLst/>
          </a:prstGeom>
        </p:spPr>
      </p:pic>
      <p:pic>
        <p:nvPicPr>
          <p:cNvPr id="35" name="Image 34">
            <a:extLst>
              <a:ext uri="{FF2B5EF4-FFF2-40B4-BE49-F238E27FC236}">
                <a16:creationId xmlns:a16="http://schemas.microsoft.com/office/drawing/2014/main" id="{D8E97121-E512-7E18-EA0B-45BA270D4FBE}"/>
              </a:ext>
            </a:extLst>
          </p:cNvPr>
          <p:cNvPicPr>
            <a:picLocks noChangeAspect="1"/>
          </p:cNvPicPr>
          <p:nvPr/>
        </p:nvPicPr>
        <p:blipFill>
          <a:blip r:embed="rId6"/>
          <a:stretch>
            <a:fillRect/>
          </a:stretch>
        </p:blipFill>
        <p:spPr>
          <a:xfrm>
            <a:off x="6139996" y="6317511"/>
            <a:ext cx="1171554" cy="1143323"/>
          </a:xfrm>
          <a:prstGeom prst="rect">
            <a:avLst/>
          </a:prstGeom>
        </p:spPr>
      </p:pic>
      <p:sp>
        <p:nvSpPr>
          <p:cNvPr id="2" name="Google Shape;1483;p42">
            <a:extLst>
              <a:ext uri="{FF2B5EF4-FFF2-40B4-BE49-F238E27FC236}">
                <a16:creationId xmlns:a16="http://schemas.microsoft.com/office/drawing/2014/main" id="{4604049A-CF21-D44F-1867-E8DF2D7093B2}"/>
              </a:ext>
            </a:extLst>
          </p:cNvPr>
          <p:cNvSpPr/>
          <p:nvPr/>
        </p:nvSpPr>
        <p:spPr>
          <a:xfrm>
            <a:off x="13797048" y="5078552"/>
            <a:ext cx="2036510" cy="730719"/>
          </a:xfrm>
          <a:prstGeom prst="roundRect">
            <a:avLst>
              <a:gd name="adj" fmla="val 50000"/>
            </a:avLst>
          </a:prstGeom>
          <a:solidFill>
            <a:srgbClr val="FFFFFF"/>
          </a:solidFill>
          <a:ln w="28575" cap="flat" cmpd="sng">
            <a:solidFill>
              <a:srgbClr val="FF0000"/>
            </a:solidFill>
            <a:prstDash val="solid"/>
            <a:round/>
            <a:headEnd type="none" w="sm" len="sm"/>
            <a:tailEnd type="none" w="sm" len="sm"/>
          </a:ln>
          <a:effectLst>
            <a:glow rad="228600">
              <a:schemeClr val="accent5">
                <a:satMod val="175000"/>
                <a:alpha val="40000"/>
              </a:schemeClr>
            </a:glow>
          </a:effectLst>
        </p:spPr>
        <p:txBody>
          <a:bodyPr spcFirstLastPara="1" wrap="square" lIns="137138" tIns="137138" rIns="137138" bIns="137138" anchor="ctr" anchorCtr="0">
            <a:noAutofit/>
          </a:bodyPr>
          <a:lstStyle/>
          <a:p>
            <a:pPr algn="ctr">
              <a:buClr>
                <a:srgbClr val="000000"/>
              </a:buClr>
              <a:buSzPts val="1100"/>
            </a:pPr>
            <a:r>
              <a:rPr lang="en" sz="2400" b="1" dirty="0">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Volume</a:t>
            </a:r>
            <a:endParaRPr sz="2400" b="1" dirty="0">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sp>
        <p:nvSpPr>
          <p:cNvPr id="4" name="Rectangle : coins arrondis 3">
            <a:extLst>
              <a:ext uri="{FF2B5EF4-FFF2-40B4-BE49-F238E27FC236}">
                <a16:creationId xmlns:a16="http://schemas.microsoft.com/office/drawing/2014/main" id="{F7EDC521-728C-D3C7-37A4-3D9241AFBEF7}"/>
              </a:ext>
            </a:extLst>
          </p:cNvPr>
          <p:cNvSpPr/>
          <p:nvPr/>
        </p:nvSpPr>
        <p:spPr>
          <a:xfrm>
            <a:off x="753979" y="2839453"/>
            <a:ext cx="4350537" cy="3224463"/>
          </a:xfrm>
          <a:prstGeom prst="roundRect">
            <a:avLst/>
          </a:prstGeom>
          <a:noFill/>
          <a:ln>
            <a:solidFill>
              <a:srgbClr val="FF00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Google Shape;1483;p42">
            <a:extLst>
              <a:ext uri="{FF2B5EF4-FFF2-40B4-BE49-F238E27FC236}">
                <a16:creationId xmlns:a16="http://schemas.microsoft.com/office/drawing/2014/main" id="{3FFC962A-A0A6-3B7C-9B3E-6C00756B928C}"/>
              </a:ext>
            </a:extLst>
          </p:cNvPr>
          <p:cNvSpPr/>
          <p:nvPr/>
        </p:nvSpPr>
        <p:spPr>
          <a:xfrm>
            <a:off x="7504054" y="233981"/>
            <a:ext cx="2036510" cy="730719"/>
          </a:xfrm>
          <a:prstGeom prst="roundRect">
            <a:avLst>
              <a:gd name="adj" fmla="val 50000"/>
            </a:avLst>
          </a:prstGeom>
          <a:solidFill>
            <a:srgbClr val="FFFFFF"/>
          </a:solidFill>
          <a:ln w="28575" cap="flat" cmpd="sng">
            <a:solidFill>
              <a:schemeClr val="accent1">
                <a:lumMod val="75000"/>
              </a:schemeClr>
            </a:solidFill>
            <a:prstDash val="solid"/>
            <a:round/>
            <a:headEnd type="none" w="sm" len="sm"/>
            <a:tailEnd type="none" w="sm" len="sm"/>
          </a:ln>
          <a:effectLst>
            <a:glow rad="228600">
              <a:schemeClr val="accent3">
                <a:satMod val="175000"/>
                <a:alpha val="40000"/>
              </a:schemeClr>
            </a:glow>
          </a:effectLst>
        </p:spPr>
        <p:txBody>
          <a:bodyPr spcFirstLastPara="1" wrap="square" lIns="137138" tIns="137138" rIns="137138" bIns="137138" anchor="ctr" anchorCtr="0">
            <a:noAutofit/>
          </a:bodyPr>
          <a:lstStyle/>
          <a:p>
            <a:pPr algn="ctr">
              <a:buClr>
                <a:srgbClr val="000000"/>
              </a:buClr>
              <a:buSzPts val="1100"/>
            </a:pPr>
            <a:r>
              <a:rPr lang="en" sz="2400" b="1" dirty="0">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Variety</a:t>
            </a:r>
            <a:endParaRPr sz="2400" b="1" dirty="0">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sp>
        <p:nvSpPr>
          <p:cNvPr id="6" name="Rectangle : coins arrondis 5">
            <a:extLst>
              <a:ext uri="{FF2B5EF4-FFF2-40B4-BE49-F238E27FC236}">
                <a16:creationId xmlns:a16="http://schemas.microsoft.com/office/drawing/2014/main" id="{91190088-2F5F-363A-B174-75A94DC17AAF}"/>
              </a:ext>
            </a:extLst>
          </p:cNvPr>
          <p:cNvSpPr/>
          <p:nvPr/>
        </p:nvSpPr>
        <p:spPr>
          <a:xfrm>
            <a:off x="667589" y="1221373"/>
            <a:ext cx="16465379" cy="8596394"/>
          </a:xfrm>
          <a:prstGeom prst="roundRect">
            <a:avLst/>
          </a:prstGeom>
          <a:noFill/>
          <a:ln>
            <a:solidFill>
              <a:schemeClr val="accent1">
                <a:lumMod val="75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6791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9" name="Image 8">
            <a:extLst>
              <a:ext uri="{FF2B5EF4-FFF2-40B4-BE49-F238E27FC236}">
                <a16:creationId xmlns:a16="http://schemas.microsoft.com/office/drawing/2014/main" id="{029DAF4D-8888-5661-1836-CB7D8350AC5A}"/>
              </a:ext>
            </a:extLst>
          </p:cNvPr>
          <p:cNvPicPr>
            <a:picLocks noChangeAspect="1"/>
          </p:cNvPicPr>
          <p:nvPr/>
        </p:nvPicPr>
        <p:blipFill>
          <a:blip r:embed="rId3"/>
          <a:stretch>
            <a:fillRect/>
          </a:stretch>
        </p:blipFill>
        <p:spPr>
          <a:xfrm>
            <a:off x="6583207" y="3908077"/>
            <a:ext cx="882954" cy="791614"/>
          </a:xfrm>
          <a:prstGeom prst="rect">
            <a:avLst/>
          </a:prstGeom>
        </p:spPr>
      </p:pic>
      <p:pic>
        <p:nvPicPr>
          <p:cNvPr id="3" name="Image 2">
            <a:extLst>
              <a:ext uri="{FF2B5EF4-FFF2-40B4-BE49-F238E27FC236}">
                <a16:creationId xmlns:a16="http://schemas.microsoft.com/office/drawing/2014/main" id="{50F4ADDA-8B10-10F6-9133-E006B5E5BFC1}"/>
              </a:ext>
            </a:extLst>
          </p:cNvPr>
          <p:cNvPicPr>
            <a:picLocks noChangeAspect="1"/>
          </p:cNvPicPr>
          <p:nvPr/>
        </p:nvPicPr>
        <p:blipFill>
          <a:blip r:embed="rId4"/>
          <a:stretch>
            <a:fillRect/>
          </a:stretch>
        </p:blipFill>
        <p:spPr>
          <a:xfrm>
            <a:off x="10872145" y="3794884"/>
            <a:ext cx="1030518" cy="905605"/>
          </a:xfrm>
          <a:prstGeom prst="rect">
            <a:avLst/>
          </a:prstGeom>
        </p:spPr>
      </p:pic>
      <p:pic>
        <p:nvPicPr>
          <p:cNvPr id="5" name="Image 4">
            <a:extLst>
              <a:ext uri="{FF2B5EF4-FFF2-40B4-BE49-F238E27FC236}">
                <a16:creationId xmlns:a16="http://schemas.microsoft.com/office/drawing/2014/main" id="{7C7E16B7-F0B5-E1E0-8025-867AE19DA2E5}"/>
              </a:ext>
            </a:extLst>
          </p:cNvPr>
          <p:cNvPicPr>
            <a:picLocks noChangeAspect="1"/>
          </p:cNvPicPr>
          <p:nvPr/>
        </p:nvPicPr>
        <p:blipFill>
          <a:blip r:embed="rId5"/>
          <a:stretch>
            <a:fillRect/>
          </a:stretch>
        </p:blipFill>
        <p:spPr>
          <a:xfrm>
            <a:off x="11025078" y="8295853"/>
            <a:ext cx="1005697" cy="871603"/>
          </a:xfrm>
          <a:prstGeom prst="rect">
            <a:avLst/>
          </a:prstGeom>
        </p:spPr>
      </p:pic>
      <p:sp>
        <p:nvSpPr>
          <p:cNvPr id="408" name="Google Shape;408;g208d49cec94_0_849"/>
          <p:cNvSpPr txBox="1"/>
          <p:nvPr/>
        </p:nvSpPr>
        <p:spPr>
          <a:xfrm>
            <a:off x="86930" y="-13182"/>
            <a:ext cx="16474800" cy="1071062"/>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4800" dirty="0">
                <a:solidFill>
                  <a:schemeClr val="accent3">
                    <a:lumMod val="50000"/>
                  </a:schemeClr>
                </a:solidFill>
                <a:latin typeface="Fira Sans Medium Bold"/>
                <a:sym typeface="Fira Sans"/>
              </a:rPr>
              <a:t>Framework </a:t>
            </a:r>
            <a:r>
              <a:rPr lang="en-GB" sz="4800" dirty="0" err="1">
                <a:solidFill>
                  <a:schemeClr val="accent3">
                    <a:lumMod val="50000"/>
                  </a:schemeClr>
                </a:solidFill>
                <a:latin typeface="Fira Sans Medium Bold"/>
                <a:sym typeface="Fira Sans"/>
              </a:rPr>
              <a:t>Proposé</a:t>
            </a:r>
            <a:r>
              <a:rPr lang="en-GB" sz="4800" b="1" i="0" u="none" strike="noStrike" cap="none" dirty="0">
                <a:solidFill>
                  <a:srgbClr val="2A4B56"/>
                </a:solidFill>
                <a:latin typeface="Fira Sans"/>
                <a:ea typeface="Fira Sans"/>
                <a:cs typeface="Fira Sans"/>
                <a:sym typeface="Fira Sans"/>
              </a:rPr>
              <a:t>: </a:t>
            </a:r>
            <a:r>
              <a:rPr lang="en-GB" sz="4800" b="1" dirty="0">
                <a:solidFill>
                  <a:srgbClr val="2A4B56"/>
                </a:solidFill>
                <a:latin typeface="Fira Sans"/>
                <a:ea typeface="Fira Sans"/>
                <a:cs typeface="Fira Sans"/>
                <a:sym typeface="Fira Sans"/>
              </a:rPr>
              <a:t>Apache Spark</a:t>
            </a:r>
            <a:r>
              <a:rPr lang="en-GB" sz="4800" b="1" u="none" strike="noStrike" cap="none" dirty="0">
                <a:solidFill>
                  <a:srgbClr val="2A4B56"/>
                </a:solidFill>
                <a:latin typeface="Fira Sans"/>
                <a:ea typeface="Fira Sans"/>
                <a:cs typeface="Fira Sans"/>
                <a:sym typeface="Fira Sans"/>
              </a:rPr>
              <a:t> </a:t>
            </a:r>
            <a:endParaRPr sz="4800" b="1" u="none" strike="noStrike" cap="none" dirty="0">
              <a:solidFill>
                <a:srgbClr val="2A4B56"/>
              </a:solidFill>
              <a:latin typeface="Fira Sans"/>
              <a:ea typeface="Fira Sans"/>
              <a:cs typeface="Fira Sans"/>
              <a:sym typeface="Fira Sans"/>
            </a:endParaRPr>
          </a:p>
        </p:txBody>
      </p:sp>
      <p:pic>
        <p:nvPicPr>
          <p:cNvPr id="409" name="Google Shape;409;g208d49cec94_0_849"/>
          <p:cNvPicPr preferRelativeResize="0"/>
          <p:nvPr/>
        </p:nvPicPr>
        <p:blipFill rotWithShape="1">
          <a:blip r:embed="rId6">
            <a:alphaModFix/>
          </a:blip>
          <a:srcRect/>
          <a:stretch/>
        </p:blipFill>
        <p:spPr>
          <a:xfrm rot="5400000">
            <a:off x="9009652" y="1307619"/>
            <a:ext cx="260866" cy="17571927"/>
          </a:xfrm>
          <a:prstGeom prst="rect">
            <a:avLst/>
          </a:prstGeom>
          <a:noFill/>
          <a:ln>
            <a:noFill/>
          </a:ln>
        </p:spPr>
      </p:pic>
      <p:sp>
        <p:nvSpPr>
          <p:cNvPr id="411" name="Google Shape;411;g208d49cec94_0_849"/>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12" name="Google Shape;412;g208d49cec94_0_849"/>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13" name="Google Shape;413;g208d49cec94_0_849"/>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3</a:t>
            </a:r>
            <a:endParaRPr sz="3600" b="1" i="0" u="none" strike="noStrike" cap="none">
              <a:solidFill>
                <a:srgbClr val="D98A23"/>
              </a:solidFill>
              <a:latin typeface="Alegreya Sans SC"/>
              <a:ea typeface="Alegreya Sans SC"/>
              <a:cs typeface="Alegreya Sans SC"/>
              <a:sym typeface="Alegreya Sans SC"/>
            </a:endParaRPr>
          </a:p>
        </p:txBody>
      </p:sp>
      <p:sp>
        <p:nvSpPr>
          <p:cNvPr id="444" name="Freeform: Shape 71">
            <a:extLst>
              <a:ext uri="{FF2B5EF4-FFF2-40B4-BE49-F238E27FC236}">
                <a16:creationId xmlns:a16="http://schemas.microsoft.com/office/drawing/2014/main" id="{298DEFD4-0EF3-7FAD-5742-5ACFFA9137EE}"/>
              </a:ext>
            </a:extLst>
          </p:cNvPr>
          <p:cNvSpPr/>
          <p:nvPr/>
        </p:nvSpPr>
        <p:spPr>
          <a:xfrm>
            <a:off x="779245" y="7465681"/>
            <a:ext cx="5886872" cy="1329932"/>
          </a:xfrm>
          <a:custGeom>
            <a:avLst/>
            <a:gdLst>
              <a:gd name="connsiteX0" fmla="*/ 2059591 w 2059590"/>
              <a:gd name="connsiteY0" fmla="*/ 340805 h 681608"/>
              <a:gd name="connsiteX1" fmla="*/ 1862900 w 2059590"/>
              <a:gd name="connsiteY1" fmla="*/ 0 h 681608"/>
              <a:gd name="connsiteX2" fmla="*/ 196786 w 2059590"/>
              <a:gd name="connsiteY2" fmla="*/ 0 h 681608"/>
              <a:gd name="connsiteX3" fmla="*/ 0 w 2059590"/>
              <a:gd name="connsiteY3" fmla="*/ 340805 h 681608"/>
              <a:gd name="connsiteX4" fmla="*/ 196786 w 2059590"/>
              <a:gd name="connsiteY4" fmla="*/ 681609 h 681608"/>
              <a:gd name="connsiteX5" fmla="*/ 1862900 w 2059590"/>
              <a:gd name="connsiteY5" fmla="*/ 681609 h 681608"/>
              <a:gd name="connsiteX6" fmla="*/ 2059591 w 205959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9590" h="681608">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w="9525" cap="flat">
            <a:noFill/>
            <a:prstDash val="solid"/>
            <a:miter/>
          </a:ln>
        </p:spPr>
        <p:txBody>
          <a:bodyPr rtlCol="0" anchor="ctr"/>
          <a:lstStyle/>
          <a:p>
            <a:endParaRPr lang="en-US" sz="2025">
              <a:solidFill>
                <a:srgbClr val="20A280"/>
              </a:solidFill>
            </a:endParaRPr>
          </a:p>
        </p:txBody>
      </p:sp>
      <p:sp>
        <p:nvSpPr>
          <p:cNvPr id="445" name="Freeform: Shape 72">
            <a:extLst>
              <a:ext uri="{FF2B5EF4-FFF2-40B4-BE49-F238E27FC236}">
                <a16:creationId xmlns:a16="http://schemas.microsoft.com/office/drawing/2014/main" id="{28BA4CD4-73D6-9EBD-C27E-BE143CD91395}"/>
              </a:ext>
            </a:extLst>
          </p:cNvPr>
          <p:cNvSpPr/>
          <p:nvPr/>
        </p:nvSpPr>
        <p:spPr>
          <a:xfrm>
            <a:off x="729025" y="7446892"/>
            <a:ext cx="1739543" cy="1329932"/>
          </a:xfrm>
          <a:custGeom>
            <a:avLst/>
            <a:gdLst>
              <a:gd name="connsiteX0" fmla="*/ 891540 w 891540"/>
              <a:gd name="connsiteY0" fmla="*/ 340805 h 681608"/>
              <a:gd name="connsiteX1" fmla="*/ 694754 w 891540"/>
              <a:gd name="connsiteY1" fmla="*/ 0 h 681608"/>
              <a:gd name="connsiteX2" fmla="*/ 196786 w 891540"/>
              <a:gd name="connsiteY2" fmla="*/ 0 h 681608"/>
              <a:gd name="connsiteX3" fmla="*/ 0 w 891540"/>
              <a:gd name="connsiteY3" fmla="*/ 340805 h 681608"/>
              <a:gd name="connsiteX4" fmla="*/ 196786 w 891540"/>
              <a:gd name="connsiteY4" fmla="*/ 681609 h 681608"/>
              <a:gd name="connsiteX5" fmla="*/ 694754 w 891540"/>
              <a:gd name="connsiteY5" fmla="*/ 681609 h 681608"/>
              <a:gd name="connsiteX6" fmla="*/ 891540 w 89154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1540" h="681608">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w="9525" cap="flat">
            <a:noFill/>
            <a:prstDash val="solid"/>
            <a:miter/>
          </a:ln>
        </p:spPr>
        <p:txBody>
          <a:bodyPr rtlCol="0" anchor="ctr"/>
          <a:lstStyle/>
          <a:p>
            <a:endParaRPr lang="en-US" sz="2025"/>
          </a:p>
        </p:txBody>
      </p:sp>
      <p:sp>
        <p:nvSpPr>
          <p:cNvPr id="446" name="Freeform: Shape 71">
            <a:extLst>
              <a:ext uri="{FF2B5EF4-FFF2-40B4-BE49-F238E27FC236}">
                <a16:creationId xmlns:a16="http://schemas.microsoft.com/office/drawing/2014/main" id="{1F0263EA-387A-4F16-9BC1-89F1CED85B32}"/>
              </a:ext>
            </a:extLst>
          </p:cNvPr>
          <p:cNvSpPr/>
          <p:nvPr/>
        </p:nvSpPr>
        <p:spPr>
          <a:xfrm>
            <a:off x="802105" y="4167089"/>
            <a:ext cx="5886872" cy="1329932"/>
          </a:xfrm>
          <a:custGeom>
            <a:avLst/>
            <a:gdLst>
              <a:gd name="connsiteX0" fmla="*/ 2059591 w 2059590"/>
              <a:gd name="connsiteY0" fmla="*/ 340805 h 681608"/>
              <a:gd name="connsiteX1" fmla="*/ 1862900 w 2059590"/>
              <a:gd name="connsiteY1" fmla="*/ 0 h 681608"/>
              <a:gd name="connsiteX2" fmla="*/ 196786 w 2059590"/>
              <a:gd name="connsiteY2" fmla="*/ 0 h 681608"/>
              <a:gd name="connsiteX3" fmla="*/ 0 w 2059590"/>
              <a:gd name="connsiteY3" fmla="*/ 340805 h 681608"/>
              <a:gd name="connsiteX4" fmla="*/ 196786 w 2059590"/>
              <a:gd name="connsiteY4" fmla="*/ 681609 h 681608"/>
              <a:gd name="connsiteX5" fmla="*/ 1862900 w 2059590"/>
              <a:gd name="connsiteY5" fmla="*/ 681609 h 681608"/>
              <a:gd name="connsiteX6" fmla="*/ 2059591 w 205959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9590" h="681608">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w="9525" cap="flat">
            <a:noFill/>
            <a:prstDash val="solid"/>
            <a:miter/>
          </a:ln>
        </p:spPr>
        <p:txBody>
          <a:bodyPr rtlCol="0" anchor="ctr"/>
          <a:lstStyle/>
          <a:p>
            <a:endParaRPr lang="en-US" sz="2025">
              <a:solidFill>
                <a:srgbClr val="20A280"/>
              </a:solidFill>
            </a:endParaRPr>
          </a:p>
        </p:txBody>
      </p:sp>
      <p:sp>
        <p:nvSpPr>
          <p:cNvPr id="447" name="Freeform: Shape 72">
            <a:extLst>
              <a:ext uri="{FF2B5EF4-FFF2-40B4-BE49-F238E27FC236}">
                <a16:creationId xmlns:a16="http://schemas.microsoft.com/office/drawing/2014/main" id="{A2FDF239-EE1E-A245-1623-250C206D0EED}"/>
              </a:ext>
            </a:extLst>
          </p:cNvPr>
          <p:cNvSpPr/>
          <p:nvPr/>
        </p:nvSpPr>
        <p:spPr>
          <a:xfrm>
            <a:off x="797810" y="4165535"/>
            <a:ext cx="1739543" cy="1329932"/>
          </a:xfrm>
          <a:custGeom>
            <a:avLst/>
            <a:gdLst>
              <a:gd name="connsiteX0" fmla="*/ 891540 w 891540"/>
              <a:gd name="connsiteY0" fmla="*/ 340805 h 681608"/>
              <a:gd name="connsiteX1" fmla="*/ 694754 w 891540"/>
              <a:gd name="connsiteY1" fmla="*/ 0 h 681608"/>
              <a:gd name="connsiteX2" fmla="*/ 196786 w 891540"/>
              <a:gd name="connsiteY2" fmla="*/ 0 h 681608"/>
              <a:gd name="connsiteX3" fmla="*/ 0 w 891540"/>
              <a:gd name="connsiteY3" fmla="*/ 340805 h 681608"/>
              <a:gd name="connsiteX4" fmla="*/ 196786 w 891540"/>
              <a:gd name="connsiteY4" fmla="*/ 681609 h 681608"/>
              <a:gd name="connsiteX5" fmla="*/ 694754 w 891540"/>
              <a:gd name="connsiteY5" fmla="*/ 681609 h 681608"/>
              <a:gd name="connsiteX6" fmla="*/ 891540 w 89154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1540" h="681608">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w="9525" cap="flat">
            <a:noFill/>
            <a:prstDash val="solid"/>
            <a:miter/>
          </a:ln>
        </p:spPr>
        <p:txBody>
          <a:bodyPr rtlCol="0" anchor="ctr"/>
          <a:lstStyle/>
          <a:p>
            <a:endParaRPr lang="en-US" sz="2025"/>
          </a:p>
        </p:txBody>
      </p:sp>
      <p:sp>
        <p:nvSpPr>
          <p:cNvPr id="448" name="Freeform: Shape 65">
            <a:extLst>
              <a:ext uri="{FF2B5EF4-FFF2-40B4-BE49-F238E27FC236}">
                <a16:creationId xmlns:a16="http://schemas.microsoft.com/office/drawing/2014/main" id="{DEF983FF-5AE1-C0A2-D7EA-68BF594F56CC}"/>
              </a:ext>
            </a:extLst>
          </p:cNvPr>
          <p:cNvSpPr/>
          <p:nvPr/>
        </p:nvSpPr>
        <p:spPr>
          <a:xfrm>
            <a:off x="6649672" y="4848098"/>
            <a:ext cx="657501" cy="3262573"/>
          </a:xfrm>
          <a:custGeom>
            <a:avLst/>
            <a:gdLst>
              <a:gd name="connsiteX0" fmla="*/ 0 w 685704"/>
              <a:gd name="connsiteY0" fmla="*/ 0 h 1652587"/>
              <a:gd name="connsiteX1" fmla="*/ 444437 w 685704"/>
              <a:gd name="connsiteY1" fmla="*/ 0 h 1652587"/>
              <a:gd name="connsiteX2" fmla="*/ 685705 w 685704"/>
              <a:gd name="connsiteY2" fmla="*/ 241268 h 1652587"/>
              <a:gd name="connsiteX3" fmla="*/ 685705 w 685704"/>
              <a:gd name="connsiteY3" fmla="*/ 1411319 h 1652587"/>
              <a:gd name="connsiteX4" fmla="*/ 444437 w 685704"/>
              <a:gd name="connsiteY4" fmla="*/ 1652587 h 1652587"/>
              <a:gd name="connsiteX5" fmla="*/ 0 w 685704"/>
              <a:gd name="connsiteY5" fmla="*/ 1652587 h 16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04" h="1652587">
                <a:moveTo>
                  <a:pt x="0" y="0"/>
                </a:moveTo>
                <a:lnTo>
                  <a:pt x="444437" y="0"/>
                </a:lnTo>
                <a:cubicBezTo>
                  <a:pt x="577682" y="0"/>
                  <a:pt x="685705" y="108023"/>
                  <a:pt x="685705" y="241268"/>
                </a:cubicBezTo>
                <a:lnTo>
                  <a:pt x="685705" y="1411319"/>
                </a:lnTo>
                <a:cubicBezTo>
                  <a:pt x="685705" y="1544565"/>
                  <a:pt x="577682" y="1652587"/>
                  <a:pt x="444437" y="1652587"/>
                </a:cubicBezTo>
                <a:lnTo>
                  <a:pt x="0" y="1652587"/>
                </a:lnTo>
              </a:path>
            </a:pathLst>
          </a:custGeom>
          <a:noFill/>
          <a:ln w="28575" cap="flat">
            <a:solidFill>
              <a:srgbClr val="20A280"/>
            </a:solidFill>
            <a:prstDash val="solid"/>
            <a:miter/>
          </a:ln>
        </p:spPr>
        <p:txBody>
          <a:bodyPr rtlCol="0" anchor="ctr"/>
          <a:lstStyle/>
          <a:p>
            <a:endParaRPr lang="en-US" sz="2025"/>
          </a:p>
        </p:txBody>
      </p:sp>
      <p:sp>
        <p:nvSpPr>
          <p:cNvPr id="449" name="Freeform: Shape 66">
            <a:extLst>
              <a:ext uri="{FF2B5EF4-FFF2-40B4-BE49-F238E27FC236}">
                <a16:creationId xmlns:a16="http://schemas.microsoft.com/office/drawing/2014/main" id="{1A7FAAD2-9D22-FB27-7F4D-E2C4CCC8B1C6}"/>
              </a:ext>
            </a:extLst>
          </p:cNvPr>
          <p:cNvSpPr/>
          <p:nvPr/>
        </p:nvSpPr>
        <p:spPr>
          <a:xfrm flipV="1">
            <a:off x="7293643" y="6435996"/>
            <a:ext cx="751030" cy="45719"/>
          </a:xfrm>
          <a:custGeom>
            <a:avLst/>
            <a:gdLst>
              <a:gd name="connsiteX0" fmla="*/ 0 w 620839"/>
              <a:gd name="connsiteY0" fmla="*/ 0 h 9525"/>
              <a:gd name="connsiteX1" fmla="*/ 620840 w 620839"/>
              <a:gd name="connsiteY1" fmla="*/ 0 h 9525"/>
            </a:gdLst>
            <a:ahLst/>
            <a:cxnLst>
              <a:cxn ang="0">
                <a:pos x="connsiteX0" y="connsiteY0"/>
              </a:cxn>
              <a:cxn ang="0">
                <a:pos x="connsiteX1" y="connsiteY1"/>
              </a:cxn>
            </a:cxnLst>
            <a:rect l="l" t="t" r="r" b="b"/>
            <a:pathLst>
              <a:path w="620839" h="9525">
                <a:moveTo>
                  <a:pt x="0" y="0"/>
                </a:moveTo>
                <a:lnTo>
                  <a:pt x="620840" y="0"/>
                </a:lnTo>
              </a:path>
            </a:pathLst>
          </a:custGeom>
          <a:ln w="28575" cap="flat">
            <a:solidFill>
              <a:srgbClr val="20A280"/>
            </a:solidFill>
            <a:prstDash val="solid"/>
            <a:miter/>
          </a:ln>
        </p:spPr>
        <p:txBody>
          <a:bodyPr rtlCol="0" anchor="ctr"/>
          <a:lstStyle/>
          <a:p>
            <a:endParaRPr lang="en-US" sz="2025"/>
          </a:p>
        </p:txBody>
      </p:sp>
      <p:sp>
        <p:nvSpPr>
          <p:cNvPr id="450" name="Freeform: Shape 67">
            <a:extLst>
              <a:ext uri="{FF2B5EF4-FFF2-40B4-BE49-F238E27FC236}">
                <a16:creationId xmlns:a16="http://schemas.microsoft.com/office/drawing/2014/main" id="{757510B1-2F38-BAF4-73AD-BF029737369F}"/>
              </a:ext>
            </a:extLst>
          </p:cNvPr>
          <p:cNvSpPr/>
          <p:nvPr/>
        </p:nvSpPr>
        <p:spPr>
          <a:xfrm>
            <a:off x="11839600" y="4848098"/>
            <a:ext cx="1337922" cy="3224474"/>
          </a:xfrm>
          <a:custGeom>
            <a:avLst/>
            <a:gdLst>
              <a:gd name="connsiteX0" fmla="*/ 685705 w 685704"/>
              <a:gd name="connsiteY0" fmla="*/ 0 h 1652587"/>
              <a:gd name="connsiteX1" fmla="*/ 241268 w 685704"/>
              <a:gd name="connsiteY1" fmla="*/ 0 h 1652587"/>
              <a:gd name="connsiteX2" fmla="*/ 0 w 685704"/>
              <a:gd name="connsiteY2" fmla="*/ 241268 h 1652587"/>
              <a:gd name="connsiteX3" fmla="*/ 0 w 685704"/>
              <a:gd name="connsiteY3" fmla="*/ 1411319 h 1652587"/>
              <a:gd name="connsiteX4" fmla="*/ 241268 w 685704"/>
              <a:gd name="connsiteY4" fmla="*/ 1652587 h 1652587"/>
              <a:gd name="connsiteX5" fmla="*/ 685705 w 685704"/>
              <a:gd name="connsiteY5" fmla="*/ 1652587 h 16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04" h="1652587">
                <a:moveTo>
                  <a:pt x="685705" y="0"/>
                </a:moveTo>
                <a:lnTo>
                  <a:pt x="241268" y="0"/>
                </a:lnTo>
                <a:cubicBezTo>
                  <a:pt x="108023" y="0"/>
                  <a:pt x="0" y="108023"/>
                  <a:pt x="0" y="241268"/>
                </a:cubicBezTo>
                <a:lnTo>
                  <a:pt x="0" y="1411319"/>
                </a:lnTo>
                <a:cubicBezTo>
                  <a:pt x="0" y="1544565"/>
                  <a:pt x="108023" y="1652587"/>
                  <a:pt x="241268" y="1652587"/>
                </a:cubicBezTo>
                <a:lnTo>
                  <a:pt x="685705" y="1652587"/>
                </a:lnTo>
              </a:path>
            </a:pathLst>
          </a:custGeom>
          <a:noFill/>
          <a:ln w="4763" cap="flat">
            <a:solidFill>
              <a:schemeClr val="tx1">
                <a:lumMod val="85000"/>
                <a:lumOff val="15000"/>
              </a:schemeClr>
            </a:solidFill>
            <a:prstDash val="solid"/>
            <a:miter/>
          </a:ln>
        </p:spPr>
        <p:txBody>
          <a:bodyPr rtlCol="0" anchor="ctr"/>
          <a:lstStyle/>
          <a:p>
            <a:endParaRPr lang="en-US" sz="2025"/>
          </a:p>
        </p:txBody>
      </p:sp>
      <p:sp>
        <p:nvSpPr>
          <p:cNvPr id="451" name="Freeform: Shape 68">
            <a:extLst>
              <a:ext uri="{FF2B5EF4-FFF2-40B4-BE49-F238E27FC236}">
                <a16:creationId xmlns:a16="http://schemas.microsoft.com/office/drawing/2014/main" id="{50D41122-6E3F-3733-6EFD-2719277AE56E}"/>
              </a:ext>
            </a:extLst>
          </p:cNvPr>
          <p:cNvSpPr/>
          <p:nvPr/>
        </p:nvSpPr>
        <p:spPr>
          <a:xfrm>
            <a:off x="10097033" y="6465537"/>
            <a:ext cx="1211546" cy="18585"/>
          </a:xfrm>
          <a:custGeom>
            <a:avLst/>
            <a:gdLst>
              <a:gd name="connsiteX0" fmla="*/ 620935 w 620934"/>
              <a:gd name="connsiteY0" fmla="*/ 0 h 9525"/>
              <a:gd name="connsiteX1" fmla="*/ 0 w 620934"/>
              <a:gd name="connsiteY1" fmla="*/ 0 h 9525"/>
            </a:gdLst>
            <a:ahLst/>
            <a:cxnLst>
              <a:cxn ang="0">
                <a:pos x="connsiteX0" y="connsiteY0"/>
              </a:cxn>
              <a:cxn ang="0">
                <a:pos x="connsiteX1" y="connsiteY1"/>
              </a:cxn>
            </a:cxnLst>
            <a:rect l="l" t="t" r="r" b="b"/>
            <a:pathLst>
              <a:path w="620934" h="9525">
                <a:moveTo>
                  <a:pt x="620935" y="0"/>
                </a:moveTo>
                <a:lnTo>
                  <a:pt x="0" y="0"/>
                </a:lnTo>
              </a:path>
            </a:pathLst>
          </a:custGeom>
          <a:ln w="4763" cap="flat">
            <a:solidFill>
              <a:schemeClr val="tx1">
                <a:lumMod val="85000"/>
                <a:lumOff val="15000"/>
              </a:schemeClr>
            </a:solidFill>
            <a:prstDash val="solid"/>
            <a:miter/>
          </a:ln>
        </p:spPr>
        <p:txBody>
          <a:bodyPr rtlCol="0" anchor="ctr"/>
          <a:lstStyle/>
          <a:p>
            <a:endParaRPr lang="en-US" sz="2025"/>
          </a:p>
        </p:txBody>
      </p:sp>
      <p:sp>
        <p:nvSpPr>
          <p:cNvPr id="452" name="Freeform: Shape 69">
            <a:extLst>
              <a:ext uri="{FF2B5EF4-FFF2-40B4-BE49-F238E27FC236}">
                <a16:creationId xmlns:a16="http://schemas.microsoft.com/office/drawing/2014/main" id="{8A6C8935-0D98-AE26-BBA5-DFC1355ABBC1}"/>
              </a:ext>
            </a:extLst>
          </p:cNvPr>
          <p:cNvSpPr/>
          <p:nvPr/>
        </p:nvSpPr>
        <p:spPr>
          <a:xfrm>
            <a:off x="15094467" y="7233687"/>
            <a:ext cx="99615" cy="99615"/>
          </a:xfrm>
          <a:custGeom>
            <a:avLst/>
            <a:gdLst>
              <a:gd name="connsiteX0" fmla="*/ 0 w 51054"/>
              <a:gd name="connsiteY0" fmla="*/ 25432 h 51054"/>
              <a:gd name="connsiteX1" fmla="*/ 25432 w 51054"/>
              <a:gd name="connsiteY1" fmla="*/ 51054 h 51054"/>
              <a:gd name="connsiteX2" fmla="*/ 51054 w 51054"/>
              <a:gd name="connsiteY2" fmla="*/ 25622 h 51054"/>
              <a:gd name="connsiteX3" fmla="*/ 25622 w 51054"/>
              <a:gd name="connsiteY3" fmla="*/ 0 h 51054"/>
              <a:gd name="connsiteX4" fmla="*/ 25527 w 51054"/>
              <a:gd name="connsiteY4" fmla="*/ 0 h 51054"/>
              <a:gd name="connsiteX5" fmla="*/ 0 w 51054"/>
              <a:gd name="connsiteY5" fmla="*/ 25432 h 5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54" h="51054">
                <a:moveTo>
                  <a:pt x="0" y="25432"/>
                </a:moveTo>
                <a:cubicBezTo>
                  <a:pt x="-57" y="39529"/>
                  <a:pt x="11335" y="50997"/>
                  <a:pt x="25432" y="51054"/>
                </a:cubicBezTo>
                <a:cubicBezTo>
                  <a:pt x="39529" y="51102"/>
                  <a:pt x="50997" y="39719"/>
                  <a:pt x="51054" y="25622"/>
                </a:cubicBezTo>
                <a:cubicBezTo>
                  <a:pt x="51102" y="11525"/>
                  <a:pt x="39720" y="57"/>
                  <a:pt x="25622" y="0"/>
                </a:cubicBezTo>
                <a:cubicBezTo>
                  <a:pt x="25594" y="0"/>
                  <a:pt x="25556" y="0"/>
                  <a:pt x="25527" y="0"/>
                </a:cubicBezTo>
                <a:cubicBezTo>
                  <a:pt x="11468" y="0"/>
                  <a:pt x="48" y="11373"/>
                  <a:pt x="0" y="25432"/>
                </a:cubicBezTo>
                <a:close/>
              </a:path>
            </a:pathLst>
          </a:custGeom>
          <a:solidFill>
            <a:schemeClr val="tx1"/>
          </a:solidFill>
          <a:ln w="9525" cap="flat">
            <a:noFill/>
            <a:prstDash val="solid"/>
            <a:miter/>
          </a:ln>
        </p:spPr>
        <p:txBody>
          <a:bodyPr rtlCol="0" anchor="ctr"/>
          <a:lstStyle/>
          <a:p>
            <a:endParaRPr lang="en-US" sz="2025"/>
          </a:p>
        </p:txBody>
      </p:sp>
      <p:sp>
        <p:nvSpPr>
          <p:cNvPr id="453" name="Freeform: Shape 70">
            <a:extLst>
              <a:ext uri="{FF2B5EF4-FFF2-40B4-BE49-F238E27FC236}">
                <a16:creationId xmlns:a16="http://schemas.microsoft.com/office/drawing/2014/main" id="{BDF21394-222C-E371-949D-872E7BDFAA02}"/>
              </a:ext>
            </a:extLst>
          </p:cNvPr>
          <p:cNvSpPr/>
          <p:nvPr/>
        </p:nvSpPr>
        <p:spPr>
          <a:xfrm>
            <a:off x="15070123" y="7208970"/>
            <a:ext cx="148679" cy="148679"/>
          </a:xfrm>
          <a:custGeom>
            <a:avLst/>
            <a:gdLst>
              <a:gd name="connsiteX0" fmla="*/ 0 w 76200"/>
              <a:gd name="connsiteY0" fmla="*/ 38100 h 76200"/>
              <a:gd name="connsiteX1" fmla="*/ 38100 w 76200"/>
              <a:gd name="connsiteY1" fmla="*/ 76200 h 76200"/>
              <a:gd name="connsiteX2" fmla="*/ 76200 w 76200"/>
              <a:gd name="connsiteY2" fmla="*/ 38100 h 76200"/>
              <a:gd name="connsiteX3" fmla="*/ 38100 w 76200"/>
              <a:gd name="connsiteY3" fmla="*/ 0 h 76200"/>
              <a:gd name="connsiteX4" fmla="*/ 0 w 76200"/>
              <a:gd name="connsiteY4" fmla="*/ 3810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0" y="38100"/>
                </a:moveTo>
                <a:cubicBezTo>
                  <a:pt x="0" y="59141"/>
                  <a:pt x="17059" y="76200"/>
                  <a:pt x="38100" y="76200"/>
                </a:cubicBezTo>
                <a:cubicBezTo>
                  <a:pt x="59141" y="76200"/>
                  <a:pt x="76200" y="59141"/>
                  <a:pt x="76200" y="38100"/>
                </a:cubicBezTo>
                <a:cubicBezTo>
                  <a:pt x="76200" y="17059"/>
                  <a:pt x="59141" y="0"/>
                  <a:pt x="38100" y="0"/>
                </a:cubicBezTo>
                <a:cubicBezTo>
                  <a:pt x="17059" y="0"/>
                  <a:pt x="0" y="17059"/>
                  <a:pt x="0" y="38100"/>
                </a:cubicBezTo>
                <a:close/>
              </a:path>
            </a:pathLst>
          </a:custGeom>
          <a:noFill/>
          <a:ln w="3429" cap="flat">
            <a:solidFill>
              <a:schemeClr val="tx1"/>
            </a:solidFill>
            <a:prstDash val="solid"/>
            <a:miter/>
          </a:ln>
        </p:spPr>
        <p:txBody>
          <a:bodyPr rtlCol="0" anchor="ctr"/>
          <a:lstStyle/>
          <a:p>
            <a:endParaRPr lang="en-US" sz="2025"/>
          </a:p>
        </p:txBody>
      </p:sp>
      <p:sp>
        <p:nvSpPr>
          <p:cNvPr id="454" name="Freeform: Shape 74">
            <a:extLst>
              <a:ext uri="{FF2B5EF4-FFF2-40B4-BE49-F238E27FC236}">
                <a16:creationId xmlns:a16="http://schemas.microsoft.com/office/drawing/2014/main" id="{205CA527-66FC-E305-006C-B9270C02F85A}"/>
              </a:ext>
            </a:extLst>
          </p:cNvPr>
          <p:cNvSpPr/>
          <p:nvPr/>
        </p:nvSpPr>
        <p:spPr>
          <a:xfrm>
            <a:off x="997254" y="4260662"/>
            <a:ext cx="1319337" cy="1142598"/>
          </a:xfrm>
          <a:custGeom>
            <a:avLst/>
            <a:gdLst>
              <a:gd name="connsiteX0" fmla="*/ 507111 w 676179"/>
              <a:gd name="connsiteY0" fmla="*/ 0 h 585597"/>
              <a:gd name="connsiteX1" fmla="*/ 168973 w 676179"/>
              <a:gd name="connsiteY1" fmla="*/ 0 h 585597"/>
              <a:gd name="connsiteX2" fmla="*/ 0 w 676179"/>
              <a:gd name="connsiteY2" fmla="*/ 292799 h 585597"/>
              <a:gd name="connsiteX3" fmla="*/ 168973 w 676179"/>
              <a:gd name="connsiteY3" fmla="*/ 585597 h 585597"/>
              <a:gd name="connsiteX4" fmla="*/ 507111 w 676179"/>
              <a:gd name="connsiteY4" fmla="*/ 585597 h 585597"/>
              <a:gd name="connsiteX5" fmla="*/ 676180 w 676179"/>
              <a:gd name="connsiteY5" fmla="*/ 292799 h 585597"/>
              <a:gd name="connsiteX6" fmla="*/ 507111 w 676179"/>
              <a:gd name="connsiteY6" fmla="*/ 0 h 5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179" h="585597">
                <a:moveTo>
                  <a:pt x="507111" y="0"/>
                </a:moveTo>
                <a:lnTo>
                  <a:pt x="168973" y="0"/>
                </a:lnTo>
                <a:lnTo>
                  <a:pt x="0" y="292799"/>
                </a:lnTo>
                <a:lnTo>
                  <a:pt x="168973" y="585597"/>
                </a:lnTo>
                <a:lnTo>
                  <a:pt x="507111" y="585597"/>
                </a:lnTo>
                <a:lnTo>
                  <a:pt x="676180" y="292799"/>
                </a:lnTo>
                <a:lnTo>
                  <a:pt x="507111" y="0"/>
                </a:lnTo>
                <a:close/>
              </a:path>
            </a:pathLst>
          </a:custGeom>
          <a:solidFill>
            <a:schemeClr val="bg1"/>
          </a:solidFill>
          <a:ln w="9525" cap="flat">
            <a:noFill/>
            <a:prstDash val="solid"/>
            <a:miter/>
          </a:ln>
        </p:spPr>
        <p:txBody>
          <a:bodyPr rtlCol="0" anchor="ctr"/>
          <a:lstStyle/>
          <a:p>
            <a:pPr algn="ctr"/>
            <a:r>
              <a:rPr lang="en-IN" sz="3150" b="1" dirty="0">
                <a:ln w="22225">
                  <a:solidFill>
                    <a:srgbClr val="00B050"/>
                  </a:solidFill>
                  <a:prstDash val="solid"/>
                </a:ln>
                <a:solidFill>
                  <a:schemeClr val="accent2">
                    <a:lumMod val="40000"/>
                    <a:lumOff val="60000"/>
                  </a:schemeClr>
                </a:solidFill>
              </a:rPr>
              <a:t>01</a:t>
            </a:r>
            <a:endParaRPr lang="en-US" sz="3150" b="1" dirty="0">
              <a:ln w="22225">
                <a:solidFill>
                  <a:srgbClr val="00B050"/>
                </a:solidFill>
                <a:prstDash val="solid"/>
              </a:ln>
              <a:solidFill>
                <a:schemeClr val="accent2">
                  <a:lumMod val="40000"/>
                  <a:lumOff val="60000"/>
                </a:schemeClr>
              </a:solidFill>
            </a:endParaRPr>
          </a:p>
        </p:txBody>
      </p:sp>
      <p:sp>
        <p:nvSpPr>
          <p:cNvPr id="455" name="Freeform: Shape 76">
            <a:extLst>
              <a:ext uri="{FF2B5EF4-FFF2-40B4-BE49-F238E27FC236}">
                <a16:creationId xmlns:a16="http://schemas.microsoft.com/office/drawing/2014/main" id="{DA031B53-5033-E01F-C8B9-D180FD2D97A0}"/>
              </a:ext>
            </a:extLst>
          </p:cNvPr>
          <p:cNvSpPr/>
          <p:nvPr/>
        </p:nvSpPr>
        <p:spPr>
          <a:xfrm>
            <a:off x="1086092" y="4337605"/>
            <a:ext cx="1141667" cy="988715"/>
          </a:xfrm>
          <a:custGeom>
            <a:avLst/>
            <a:gdLst>
              <a:gd name="connsiteX0" fmla="*/ 438817 w 585120"/>
              <a:gd name="connsiteY0" fmla="*/ 0 h 506730"/>
              <a:gd name="connsiteX1" fmla="*/ 146209 w 585120"/>
              <a:gd name="connsiteY1" fmla="*/ 0 h 506730"/>
              <a:gd name="connsiteX2" fmla="*/ 0 w 585120"/>
              <a:gd name="connsiteY2" fmla="*/ 253365 h 506730"/>
              <a:gd name="connsiteX3" fmla="*/ 146209 w 585120"/>
              <a:gd name="connsiteY3" fmla="*/ 506730 h 506730"/>
              <a:gd name="connsiteX4" fmla="*/ 438817 w 585120"/>
              <a:gd name="connsiteY4" fmla="*/ 506730 h 506730"/>
              <a:gd name="connsiteX5" fmla="*/ 585121 w 585120"/>
              <a:gd name="connsiteY5" fmla="*/ 253365 h 506730"/>
              <a:gd name="connsiteX6" fmla="*/ 438817 w 585120"/>
              <a:gd name="connsiteY6" fmla="*/ 0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120" h="506730">
                <a:moveTo>
                  <a:pt x="438817" y="0"/>
                </a:moveTo>
                <a:lnTo>
                  <a:pt x="146209" y="0"/>
                </a:lnTo>
                <a:lnTo>
                  <a:pt x="0" y="253365"/>
                </a:lnTo>
                <a:lnTo>
                  <a:pt x="146209" y="506730"/>
                </a:lnTo>
                <a:lnTo>
                  <a:pt x="438817" y="506730"/>
                </a:lnTo>
                <a:lnTo>
                  <a:pt x="585121" y="253365"/>
                </a:lnTo>
                <a:lnTo>
                  <a:pt x="438817" y="0"/>
                </a:lnTo>
                <a:close/>
              </a:path>
            </a:pathLst>
          </a:custGeom>
          <a:noFill/>
          <a:ln w="7049" cap="flat">
            <a:solidFill>
              <a:schemeClr val="accent3"/>
            </a:solidFill>
            <a:prstDash val="solid"/>
            <a:miter/>
          </a:ln>
          <a:effectLst>
            <a:glow rad="101600">
              <a:srgbClr val="00B0F0">
                <a:alpha val="60000"/>
              </a:srgbClr>
            </a:glow>
          </a:effectLst>
        </p:spPr>
        <p:txBody>
          <a:bodyPr rtlCol="0" anchor="ctr"/>
          <a:lstStyle/>
          <a:p>
            <a:endParaRPr lang="en-US" sz="2025"/>
          </a:p>
        </p:txBody>
      </p:sp>
      <p:pic>
        <p:nvPicPr>
          <p:cNvPr id="456" name="Picture 91">
            <a:extLst>
              <a:ext uri="{FF2B5EF4-FFF2-40B4-BE49-F238E27FC236}">
                <a16:creationId xmlns:a16="http://schemas.microsoft.com/office/drawing/2014/main" id="{E2E201AA-3B03-E4CC-7FAD-7E96B154BD18}"/>
              </a:ext>
            </a:extLst>
          </p:cNvPr>
          <p:cNvPicPr>
            <a:picLocks noChangeAspect="1"/>
          </p:cNvPicPr>
          <p:nvPr/>
        </p:nvPicPr>
        <p:blipFill>
          <a:blip r:embed="rId7"/>
          <a:stretch>
            <a:fillRect/>
          </a:stretch>
        </p:blipFill>
        <p:spPr>
          <a:xfrm>
            <a:off x="7961631" y="5431476"/>
            <a:ext cx="2430897" cy="2123135"/>
          </a:xfrm>
          <a:custGeom>
            <a:avLst/>
            <a:gdLst>
              <a:gd name="connsiteX0" fmla="*/ 0 w 1245869"/>
              <a:gd name="connsiteY0" fmla="*/ 0 h 1088136"/>
              <a:gd name="connsiteX1" fmla="*/ 1245870 w 1245869"/>
              <a:gd name="connsiteY1" fmla="*/ 0 h 1088136"/>
              <a:gd name="connsiteX2" fmla="*/ 1245870 w 1245869"/>
              <a:gd name="connsiteY2" fmla="*/ 1088136 h 1088136"/>
              <a:gd name="connsiteX3" fmla="*/ 0 w 1245869"/>
              <a:gd name="connsiteY3" fmla="*/ 1088136 h 1088136"/>
            </a:gdLst>
            <a:ahLst/>
            <a:cxnLst>
              <a:cxn ang="0">
                <a:pos x="connsiteX0" y="connsiteY0"/>
              </a:cxn>
              <a:cxn ang="0">
                <a:pos x="connsiteX1" y="connsiteY1"/>
              </a:cxn>
              <a:cxn ang="0">
                <a:pos x="connsiteX2" y="connsiteY2"/>
              </a:cxn>
              <a:cxn ang="0">
                <a:pos x="connsiteX3" y="connsiteY3"/>
              </a:cxn>
            </a:cxnLst>
            <a:rect l="l" t="t" r="r" b="b"/>
            <a:pathLst>
              <a:path w="1245869" h="1088136">
                <a:moveTo>
                  <a:pt x="0" y="0"/>
                </a:moveTo>
                <a:lnTo>
                  <a:pt x="1245870" y="0"/>
                </a:lnTo>
                <a:lnTo>
                  <a:pt x="1245870" y="1088136"/>
                </a:lnTo>
                <a:lnTo>
                  <a:pt x="0" y="1088136"/>
                </a:lnTo>
                <a:close/>
              </a:path>
            </a:pathLst>
          </a:custGeom>
        </p:spPr>
      </p:pic>
      <p:sp>
        <p:nvSpPr>
          <p:cNvPr id="457" name="Freeform: Shape 92">
            <a:extLst>
              <a:ext uri="{FF2B5EF4-FFF2-40B4-BE49-F238E27FC236}">
                <a16:creationId xmlns:a16="http://schemas.microsoft.com/office/drawing/2014/main" id="{46979D52-311E-DE82-4C5B-BCA46A5620E4}"/>
              </a:ext>
            </a:extLst>
          </p:cNvPr>
          <p:cNvSpPr/>
          <p:nvPr/>
        </p:nvSpPr>
        <p:spPr>
          <a:xfrm>
            <a:off x="8012555" y="5479796"/>
            <a:ext cx="2278689" cy="1973525"/>
          </a:xfrm>
          <a:custGeom>
            <a:avLst/>
            <a:gdLst>
              <a:gd name="connsiteX0" fmla="*/ 291941 w 1167860"/>
              <a:gd name="connsiteY0" fmla="*/ 0 h 1011459"/>
              <a:gd name="connsiteX1" fmla="*/ 875919 w 1167860"/>
              <a:gd name="connsiteY1" fmla="*/ 0 h 1011459"/>
              <a:gd name="connsiteX2" fmla="*/ 1167860 w 1167860"/>
              <a:gd name="connsiteY2" fmla="*/ 505778 h 1011459"/>
              <a:gd name="connsiteX3" fmla="*/ 875919 w 1167860"/>
              <a:gd name="connsiteY3" fmla="*/ 1011460 h 1011459"/>
              <a:gd name="connsiteX4" fmla="*/ 291941 w 1167860"/>
              <a:gd name="connsiteY4" fmla="*/ 1011460 h 1011459"/>
              <a:gd name="connsiteX5" fmla="*/ 0 w 1167860"/>
              <a:gd name="connsiteY5" fmla="*/ 505778 h 1011459"/>
              <a:gd name="connsiteX6" fmla="*/ 291941 w 1167860"/>
              <a:gd name="connsiteY6" fmla="*/ 0 h 101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7860" h="1011459">
                <a:moveTo>
                  <a:pt x="291941" y="0"/>
                </a:moveTo>
                <a:lnTo>
                  <a:pt x="875919" y="0"/>
                </a:lnTo>
                <a:lnTo>
                  <a:pt x="1167860" y="505778"/>
                </a:lnTo>
                <a:lnTo>
                  <a:pt x="875919" y="1011460"/>
                </a:lnTo>
                <a:lnTo>
                  <a:pt x="291941" y="1011460"/>
                </a:lnTo>
                <a:lnTo>
                  <a:pt x="0" y="505778"/>
                </a:lnTo>
                <a:lnTo>
                  <a:pt x="291941" y="0"/>
                </a:lnTo>
                <a:close/>
              </a:path>
            </a:pathLst>
          </a:custGeom>
          <a:solidFill>
            <a:schemeClr val="bg1"/>
          </a:solidFill>
          <a:ln w="9525" cap="flat">
            <a:noFill/>
            <a:prstDash val="solid"/>
            <a:miter/>
          </a:ln>
        </p:spPr>
        <p:txBody>
          <a:bodyPr rtlCol="0" anchor="ctr"/>
          <a:lstStyle/>
          <a:p>
            <a:endParaRPr lang="en-US" sz="2025" dirty="0"/>
          </a:p>
        </p:txBody>
      </p:sp>
      <p:sp>
        <p:nvSpPr>
          <p:cNvPr id="458" name="Freeform: Shape 94">
            <a:extLst>
              <a:ext uri="{FF2B5EF4-FFF2-40B4-BE49-F238E27FC236}">
                <a16:creationId xmlns:a16="http://schemas.microsoft.com/office/drawing/2014/main" id="{95170C2A-E6F4-6447-B4C1-FA1575C5D84F}"/>
              </a:ext>
            </a:extLst>
          </p:cNvPr>
          <p:cNvSpPr/>
          <p:nvPr/>
        </p:nvSpPr>
        <p:spPr>
          <a:xfrm>
            <a:off x="8166065" y="5612864"/>
            <a:ext cx="1971852" cy="1707578"/>
          </a:xfrm>
          <a:custGeom>
            <a:avLst/>
            <a:gdLst>
              <a:gd name="connsiteX0" fmla="*/ 252603 w 1010602"/>
              <a:gd name="connsiteY0" fmla="*/ 0 h 875157"/>
              <a:gd name="connsiteX1" fmla="*/ 757904 w 1010602"/>
              <a:gd name="connsiteY1" fmla="*/ 0 h 875157"/>
              <a:gd name="connsiteX2" fmla="*/ 1010603 w 1010602"/>
              <a:gd name="connsiteY2" fmla="*/ 437579 h 875157"/>
              <a:gd name="connsiteX3" fmla="*/ 757904 w 1010602"/>
              <a:gd name="connsiteY3" fmla="*/ 875157 h 875157"/>
              <a:gd name="connsiteX4" fmla="*/ 252603 w 1010602"/>
              <a:gd name="connsiteY4" fmla="*/ 875157 h 875157"/>
              <a:gd name="connsiteX5" fmla="*/ 0 w 1010602"/>
              <a:gd name="connsiteY5" fmla="*/ 437579 h 875157"/>
              <a:gd name="connsiteX6" fmla="*/ 252603 w 1010602"/>
              <a:gd name="connsiteY6" fmla="*/ 0 h 87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602" h="875157">
                <a:moveTo>
                  <a:pt x="252603" y="0"/>
                </a:moveTo>
                <a:lnTo>
                  <a:pt x="757904" y="0"/>
                </a:lnTo>
                <a:lnTo>
                  <a:pt x="1010603" y="437579"/>
                </a:lnTo>
                <a:lnTo>
                  <a:pt x="757904" y="875157"/>
                </a:lnTo>
                <a:lnTo>
                  <a:pt x="252603" y="875157"/>
                </a:lnTo>
                <a:lnTo>
                  <a:pt x="0" y="437579"/>
                </a:lnTo>
                <a:lnTo>
                  <a:pt x="252603" y="0"/>
                </a:lnTo>
                <a:close/>
              </a:path>
            </a:pathLst>
          </a:custGeom>
          <a:noFill/>
          <a:ln w="12192" cap="flat">
            <a:solidFill>
              <a:schemeClr val="accent3"/>
            </a:solidFill>
            <a:prstDash val="solid"/>
            <a:miter/>
          </a:ln>
          <a:effectLst>
            <a:glow rad="101600">
              <a:schemeClr val="accent5">
                <a:satMod val="175000"/>
                <a:alpha val="40000"/>
              </a:schemeClr>
            </a:glow>
          </a:effectLst>
        </p:spPr>
        <p:txBody>
          <a:bodyPr rtlCol="0" anchor="ctr"/>
          <a:lstStyle/>
          <a:p>
            <a:endParaRPr lang="en-US" sz="2025"/>
          </a:p>
        </p:txBody>
      </p:sp>
      <p:sp>
        <p:nvSpPr>
          <p:cNvPr id="459" name="Rectangle 458">
            <a:extLst>
              <a:ext uri="{FF2B5EF4-FFF2-40B4-BE49-F238E27FC236}">
                <a16:creationId xmlns:a16="http://schemas.microsoft.com/office/drawing/2014/main" id="{AC80914C-279F-8EF1-2035-2261D1B68E42}"/>
              </a:ext>
            </a:extLst>
          </p:cNvPr>
          <p:cNvSpPr/>
          <p:nvPr/>
        </p:nvSpPr>
        <p:spPr>
          <a:xfrm>
            <a:off x="2484466" y="4270259"/>
            <a:ext cx="4079994" cy="1261884"/>
          </a:xfrm>
          <a:prstGeom prst="rect">
            <a:avLst/>
          </a:prstGeom>
        </p:spPr>
        <p:txBody>
          <a:bodyPr wrap="square">
            <a:spAutoFit/>
          </a:bodyPr>
          <a:lstStyle/>
          <a:p>
            <a:r>
              <a:rPr lang="en-US" sz="2800" b="1" dirty="0">
                <a:solidFill>
                  <a:schemeClr val="bg1"/>
                </a:solidFill>
                <a:latin typeface="Roboto"/>
              </a:rPr>
              <a:t>Vitesse de </a:t>
            </a:r>
            <a:r>
              <a:rPr lang="en-US" sz="2800" b="1" dirty="0" err="1">
                <a:solidFill>
                  <a:schemeClr val="bg1"/>
                </a:solidFill>
                <a:latin typeface="Roboto"/>
              </a:rPr>
              <a:t>traitement</a:t>
            </a:r>
            <a:r>
              <a:rPr lang="en-US" sz="2800" b="1" dirty="0">
                <a:solidFill>
                  <a:schemeClr val="bg1"/>
                </a:solidFill>
                <a:latin typeface="Roboto"/>
              </a:rPr>
              <a:t> :</a:t>
            </a:r>
          </a:p>
          <a:p>
            <a:pPr marL="342900" indent="-342900">
              <a:buFontTx/>
              <a:buChar char="-"/>
            </a:pPr>
            <a:r>
              <a:rPr lang="en-US" sz="2400" b="1" dirty="0">
                <a:solidFill>
                  <a:schemeClr val="bg1">
                    <a:lumMod val="25000"/>
                  </a:schemeClr>
                </a:solidFill>
                <a:latin typeface="Roboto"/>
              </a:rPr>
              <a:t>Conservation </a:t>
            </a:r>
            <a:r>
              <a:rPr lang="en-US" sz="2400" b="1" dirty="0" err="1">
                <a:solidFill>
                  <a:schemeClr val="bg1">
                    <a:lumMod val="25000"/>
                  </a:schemeClr>
                </a:solidFill>
                <a:latin typeface="Roboto"/>
              </a:rPr>
              <a:t>en</a:t>
            </a:r>
            <a:r>
              <a:rPr lang="en-US" sz="2400" b="1" dirty="0">
                <a:solidFill>
                  <a:schemeClr val="bg1">
                    <a:lumMod val="25000"/>
                  </a:schemeClr>
                </a:solidFill>
                <a:latin typeface="Roboto"/>
              </a:rPr>
              <a:t> </a:t>
            </a:r>
            <a:r>
              <a:rPr lang="en-US" sz="2400" b="1" dirty="0" err="1">
                <a:solidFill>
                  <a:schemeClr val="bg1">
                    <a:lumMod val="25000"/>
                  </a:schemeClr>
                </a:solidFill>
                <a:latin typeface="Roboto"/>
              </a:rPr>
              <a:t>mémoire</a:t>
            </a:r>
            <a:endParaRPr lang="en-US" sz="2400" b="1" dirty="0">
              <a:solidFill>
                <a:schemeClr val="bg1">
                  <a:lumMod val="25000"/>
                </a:schemeClr>
              </a:solidFill>
              <a:latin typeface="Roboto"/>
            </a:endParaRPr>
          </a:p>
          <a:p>
            <a:pPr marL="342900" indent="-342900">
              <a:buFontTx/>
              <a:buChar char="-"/>
            </a:pPr>
            <a:r>
              <a:rPr lang="en-US" sz="2400" b="1" dirty="0">
                <a:solidFill>
                  <a:schemeClr val="bg1">
                    <a:lumMod val="25000"/>
                  </a:schemeClr>
                </a:solidFill>
                <a:latin typeface="Roboto"/>
              </a:rPr>
              <a:t>Lazy evaluation</a:t>
            </a:r>
          </a:p>
        </p:txBody>
      </p:sp>
      <p:sp>
        <p:nvSpPr>
          <p:cNvPr id="460" name="Rectangle 459">
            <a:extLst>
              <a:ext uri="{FF2B5EF4-FFF2-40B4-BE49-F238E27FC236}">
                <a16:creationId xmlns:a16="http://schemas.microsoft.com/office/drawing/2014/main" id="{40F30F26-C3E2-00DE-09DE-4969C4076495}"/>
              </a:ext>
            </a:extLst>
          </p:cNvPr>
          <p:cNvSpPr/>
          <p:nvPr/>
        </p:nvSpPr>
        <p:spPr>
          <a:xfrm>
            <a:off x="2744195" y="2885425"/>
            <a:ext cx="14065069" cy="577081"/>
          </a:xfrm>
          <a:prstGeom prst="rect">
            <a:avLst/>
          </a:prstGeom>
        </p:spPr>
        <p:txBody>
          <a:bodyPr wrap="none">
            <a:spAutoFit/>
          </a:bodyPr>
          <a:lstStyle/>
          <a:p>
            <a:r>
              <a:rPr lang="en-US" sz="3150" b="1" dirty="0">
                <a:solidFill>
                  <a:sysClr val="windowText" lastClr="000000"/>
                </a:solidFill>
                <a:latin typeface="Roboto"/>
              </a:rPr>
              <a:t>Q</a:t>
            </a:r>
            <a:r>
              <a:rPr lang="fr-FR" sz="3150" b="1" dirty="0" err="1">
                <a:solidFill>
                  <a:sysClr val="windowText" lastClr="000000"/>
                </a:solidFill>
                <a:latin typeface="Roboto"/>
              </a:rPr>
              <a:t>uelques</a:t>
            </a:r>
            <a:r>
              <a:rPr lang="fr-FR" sz="3150" b="1" dirty="0">
                <a:solidFill>
                  <a:sysClr val="windowText" lastClr="000000"/>
                </a:solidFill>
                <a:latin typeface="Roboto"/>
              </a:rPr>
              <a:t> raisons pour lesquelles j'ai choisi Apache Spark plutôt que Hadoop </a:t>
            </a:r>
            <a:endParaRPr lang="en-US" sz="3150" b="1" dirty="0">
              <a:solidFill>
                <a:sysClr val="windowText" lastClr="000000"/>
              </a:solidFill>
              <a:latin typeface="Roboto"/>
            </a:endParaRPr>
          </a:p>
        </p:txBody>
      </p:sp>
      <p:pic>
        <p:nvPicPr>
          <p:cNvPr id="461" name="Google Shape;414;g208d49cec94_0_849">
            <a:extLst>
              <a:ext uri="{FF2B5EF4-FFF2-40B4-BE49-F238E27FC236}">
                <a16:creationId xmlns:a16="http://schemas.microsoft.com/office/drawing/2014/main" id="{28513A60-6DF7-576B-A35E-69E17FF504AB}"/>
              </a:ext>
            </a:extLst>
          </p:cNvPr>
          <p:cNvPicPr preferRelativeResize="0"/>
          <p:nvPr/>
        </p:nvPicPr>
        <p:blipFill>
          <a:blip r:embed="rId8">
            <a:alphaModFix/>
          </a:blip>
          <a:stretch>
            <a:fillRect/>
          </a:stretch>
        </p:blipFill>
        <p:spPr>
          <a:xfrm>
            <a:off x="8461800" y="5698752"/>
            <a:ext cx="1469286" cy="1433585"/>
          </a:xfrm>
          <a:prstGeom prst="rect">
            <a:avLst/>
          </a:prstGeom>
          <a:noFill/>
          <a:ln>
            <a:noFill/>
          </a:ln>
        </p:spPr>
      </p:pic>
      <p:pic>
        <p:nvPicPr>
          <p:cNvPr id="462" name="Picture 73">
            <a:extLst>
              <a:ext uri="{FF2B5EF4-FFF2-40B4-BE49-F238E27FC236}">
                <a16:creationId xmlns:a16="http://schemas.microsoft.com/office/drawing/2014/main" id="{A51C15E7-A772-62B4-D210-CB27B27C0991}"/>
              </a:ext>
            </a:extLst>
          </p:cNvPr>
          <p:cNvPicPr>
            <a:picLocks noChangeAspect="1"/>
          </p:cNvPicPr>
          <p:nvPr/>
        </p:nvPicPr>
        <p:blipFill>
          <a:blip r:embed="rId9"/>
          <a:stretch>
            <a:fillRect/>
          </a:stretch>
        </p:blipFill>
        <p:spPr>
          <a:xfrm>
            <a:off x="911647" y="7530820"/>
            <a:ext cx="1409475" cy="1231062"/>
          </a:xfrm>
          <a:custGeom>
            <a:avLst/>
            <a:gdLst>
              <a:gd name="connsiteX0" fmla="*/ 0 w 722376"/>
              <a:gd name="connsiteY0" fmla="*/ 0 h 630936"/>
              <a:gd name="connsiteX1" fmla="*/ 722376 w 722376"/>
              <a:gd name="connsiteY1" fmla="*/ 0 h 630936"/>
              <a:gd name="connsiteX2" fmla="*/ 722376 w 722376"/>
              <a:gd name="connsiteY2" fmla="*/ 630936 h 630936"/>
              <a:gd name="connsiteX3" fmla="*/ 0 w 722376"/>
              <a:gd name="connsiteY3" fmla="*/ 630936 h 630936"/>
            </a:gdLst>
            <a:ahLst/>
            <a:cxnLst>
              <a:cxn ang="0">
                <a:pos x="connsiteX0" y="connsiteY0"/>
              </a:cxn>
              <a:cxn ang="0">
                <a:pos x="connsiteX1" y="connsiteY1"/>
              </a:cxn>
              <a:cxn ang="0">
                <a:pos x="connsiteX2" y="connsiteY2"/>
              </a:cxn>
              <a:cxn ang="0">
                <a:pos x="connsiteX3" y="connsiteY3"/>
              </a:cxn>
            </a:cxnLst>
            <a:rect l="l" t="t" r="r" b="b"/>
            <a:pathLst>
              <a:path w="722376" h="630936">
                <a:moveTo>
                  <a:pt x="0" y="0"/>
                </a:moveTo>
                <a:lnTo>
                  <a:pt x="722376" y="0"/>
                </a:lnTo>
                <a:lnTo>
                  <a:pt x="722376" y="630936"/>
                </a:lnTo>
                <a:lnTo>
                  <a:pt x="0" y="630936"/>
                </a:lnTo>
                <a:close/>
              </a:path>
            </a:pathLst>
          </a:custGeom>
        </p:spPr>
      </p:pic>
      <p:sp>
        <p:nvSpPr>
          <p:cNvPr id="463" name="Freeform: Shape 74">
            <a:extLst>
              <a:ext uri="{FF2B5EF4-FFF2-40B4-BE49-F238E27FC236}">
                <a16:creationId xmlns:a16="http://schemas.microsoft.com/office/drawing/2014/main" id="{B4C85EFB-0859-C196-83D4-1BB2513F1E33}"/>
              </a:ext>
            </a:extLst>
          </p:cNvPr>
          <p:cNvSpPr/>
          <p:nvPr/>
        </p:nvSpPr>
        <p:spPr>
          <a:xfrm>
            <a:off x="958352" y="7559254"/>
            <a:ext cx="1319337" cy="1142598"/>
          </a:xfrm>
          <a:custGeom>
            <a:avLst/>
            <a:gdLst>
              <a:gd name="connsiteX0" fmla="*/ 507111 w 676179"/>
              <a:gd name="connsiteY0" fmla="*/ 0 h 585597"/>
              <a:gd name="connsiteX1" fmla="*/ 168973 w 676179"/>
              <a:gd name="connsiteY1" fmla="*/ 0 h 585597"/>
              <a:gd name="connsiteX2" fmla="*/ 0 w 676179"/>
              <a:gd name="connsiteY2" fmla="*/ 292799 h 585597"/>
              <a:gd name="connsiteX3" fmla="*/ 168973 w 676179"/>
              <a:gd name="connsiteY3" fmla="*/ 585597 h 585597"/>
              <a:gd name="connsiteX4" fmla="*/ 507111 w 676179"/>
              <a:gd name="connsiteY4" fmla="*/ 585597 h 585597"/>
              <a:gd name="connsiteX5" fmla="*/ 676180 w 676179"/>
              <a:gd name="connsiteY5" fmla="*/ 292799 h 585597"/>
              <a:gd name="connsiteX6" fmla="*/ 507111 w 676179"/>
              <a:gd name="connsiteY6" fmla="*/ 0 h 5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179" h="585597">
                <a:moveTo>
                  <a:pt x="507111" y="0"/>
                </a:moveTo>
                <a:lnTo>
                  <a:pt x="168973" y="0"/>
                </a:lnTo>
                <a:lnTo>
                  <a:pt x="0" y="292799"/>
                </a:lnTo>
                <a:lnTo>
                  <a:pt x="168973" y="585597"/>
                </a:lnTo>
                <a:lnTo>
                  <a:pt x="507111" y="585597"/>
                </a:lnTo>
                <a:lnTo>
                  <a:pt x="676180" y="292799"/>
                </a:lnTo>
                <a:lnTo>
                  <a:pt x="507111" y="0"/>
                </a:lnTo>
                <a:close/>
              </a:path>
            </a:pathLst>
          </a:custGeom>
          <a:solidFill>
            <a:schemeClr val="bg1"/>
          </a:solidFill>
          <a:ln w="9525" cap="flat">
            <a:noFill/>
            <a:prstDash val="solid"/>
            <a:miter/>
          </a:ln>
        </p:spPr>
        <p:txBody>
          <a:bodyPr rtlCol="0" anchor="ctr"/>
          <a:lstStyle/>
          <a:p>
            <a:pPr algn="ctr"/>
            <a:r>
              <a:rPr lang="en-IN" sz="3150" b="1" dirty="0">
                <a:ln w="22225">
                  <a:solidFill>
                    <a:srgbClr val="00B050"/>
                  </a:solidFill>
                  <a:prstDash val="solid"/>
                </a:ln>
                <a:solidFill>
                  <a:schemeClr val="accent2">
                    <a:lumMod val="40000"/>
                    <a:lumOff val="60000"/>
                  </a:schemeClr>
                </a:solidFill>
              </a:rPr>
              <a:t>02</a:t>
            </a:r>
            <a:endParaRPr lang="en-US" sz="3150" b="1" dirty="0">
              <a:ln w="22225">
                <a:solidFill>
                  <a:srgbClr val="00B050"/>
                </a:solidFill>
                <a:prstDash val="solid"/>
              </a:ln>
              <a:solidFill>
                <a:schemeClr val="accent2">
                  <a:lumMod val="40000"/>
                  <a:lumOff val="60000"/>
                </a:schemeClr>
              </a:solidFill>
            </a:endParaRPr>
          </a:p>
        </p:txBody>
      </p:sp>
      <p:sp>
        <p:nvSpPr>
          <p:cNvPr id="464" name="Freeform: Shape 76">
            <a:extLst>
              <a:ext uri="{FF2B5EF4-FFF2-40B4-BE49-F238E27FC236}">
                <a16:creationId xmlns:a16="http://schemas.microsoft.com/office/drawing/2014/main" id="{ECA96820-BC1A-9863-1F10-E6DF567081E7}"/>
              </a:ext>
            </a:extLst>
          </p:cNvPr>
          <p:cNvSpPr/>
          <p:nvPr/>
        </p:nvSpPr>
        <p:spPr>
          <a:xfrm>
            <a:off x="1031148" y="7636197"/>
            <a:ext cx="1141667" cy="988715"/>
          </a:xfrm>
          <a:custGeom>
            <a:avLst/>
            <a:gdLst>
              <a:gd name="connsiteX0" fmla="*/ 438817 w 585120"/>
              <a:gd name="connsiteY0" fmla="*/ 0 h 506730"/>
              <a:gd name="connsiteX1" fmla="*/ 146209 w 585120"/>
              <a:gd name="connsiteY1" fmla="*/ 0 h 506730"/>
              <a:gd name="connsiteX2" fmla="*/ 0 w 585120"/>
              <a:gd name="connsiteY2" fmla="*/ 253365 h 506730"/>
              <a:gd name="connsiteX3" fmla="*/ 146209 w 585120"/>
              <a:gd name="connsiteY3" fmla="*/ 506730 h 506730"/>
              <a:gd name="connsiteX4" fmla="*/ 438817 w 585120"/>
              <a:gd name="connsiteY4" fmla="*/ 506730 h 506730"/>
              <a:gd name="connsiteX5" fmla="*/ 585121 w 585120"/>
              <a:gd name="connsiteY5" fmla="*/ 253365 h 506730"/>
              <a:gd name="connsiteX6" fmla="*/ 438817 w 585120"/>
              <a:gd name="connsiteY6" fmla="*/ 0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120" h="506730">
                <a:moveTo>
                  <a:pt x="438817" y="0"/>
                </a:moveTo>
                <a:lnTo>
                  <a:pt x="146209" y="0"/>
                </a:lnTo>
                <a:lnTo>
                  <a:pt x="0" y="253365"/>
                </a:lnTo>
                <a:lnTo>
                  <a:pt x="146209" y="506730"/>
                </a:lnTo>
                <a:lnTo>
                  <a:pt x="438817" y="506730"/>
                </a:lnTo>
                <a:lnTo>
                  <a:pt x="585121" y="253365"/>
                </a:lnTo>
                <a:lnTo>
                  <a:pt x="438817" y="0"/>
                </a:lnTo>
                <a:close/>
              </a:path>
            </a:pathLst>
          </a:custGeom>
          <a:noFill/>
          <a:ln w="7049" cap="flat">
            <a:solidFill>
              <a:schemeClr val="accent3"/>
            </a:solidFill>
            <a:prstDash val="solid"/>
            <a:miter/>
          </a:ln>
          <a:effectLst>
            <a:glow rad="101600">
              <a:srgbClr val="FFC000">
                <a:alpha val="60000"/>
              </a:srgbClr>
            </a:glow>
          </a:effectLst>
        </p:spPr>
        <p:txBody>
          <a:bodyPr rtlCol="0" anchor="ctr"/>
          <a:lstStyle/>
          <a:p>
            <a:endParaRPr lang="en-US" sz="2025" dirty="0"/>
          </a:p>
        </p:txBody>
      </p:sp>
      <p:sp>
        <p:nvSpPr>
          <p:cNvPr id="465" name="Rectangle 464">
            <a:extLst>
              <a:ext uri="{FF2B5EF4-FFF2-40B4-BE49-F238E27FC236}">
                <a16:creationId xmlns:a16="http://schemas.microsoft.com/office/drawing/2014/main" id="{578B02B0-5DD2-9894-20E5-485A7EEAA364}"/>
              </a:ext>
            </a:extLst>
          </p:cNvPr>
          <p:cNvSpPr/>
          <p:nvPr/>
        </p:nvSpPr>
        <p:spPr>
          <a:xfrm>
            <a:off x="2510198" y="7697187"/>
            <a:ext cx="3904400" cy="954107"/>
          </a:xfrm>
          <a:prstGeom prst="rect">
            <a:avLst/>
          </a:prstGeom>
        </p:spPr>
        <p:txBody>
          <a:bodyPr wrap="square">
            <a:spAutoFit/>
          </a:bodyPr>
          <a:lstStyle/>
          <a:p>
            <a:r>
              <a:rPr lang="en-US" sz="2800" b="1" dirty="0" err="1">
                <a:solidFill>
                  <a:schemeClr val="bg1"/>
                </a:solidFill>
                <a:latin typeface="Roboto"/>
              </a:rPr>
              <a:t>Capacité</a:t>
            </a:r>
            <a:r>
              <a:rPr lang="en-US" sz="2800" b="1" dirty="0">
                <a:solidFill>
                  <a:schemeClr val="bg1"/>
                </a:solidFill>
                <a:latin typeface="Roboto"/>
              </a:rPr>
              <a:t> de </a:t>
            </a:r>
            <a:r>
              <a:rPr lang="en-US" sz="2800" b="1" dirty="0" err="1">
                <a:solidFill>
                  <a:schemeClr val="bg1"/>
                </a:solidFill>
                <a:latin typeface="Roboto"/>
              </a:rPr>
              <a:t>traitement</a:t>
            </a:r>
            <a:r>
              <a:rPr lang="en-US" sz="2800" b="1" dirty="0">
                <a:solidFill>
                  <a:schemeClr val="bg1"/>
                </a:solidFill>
                <a:latin typeface="Roboto"/>
              </a:rPr>
              <a:t> </a:t>
            </a:r>
            <a:r>
              <a:rPr lang="en-US" sz="2800" b="1" dirty="0" err="1">
                <a:solidFill>
                  <a:schemeClr val="bg1"/>
                </a:solidFill>
                <a:latin typeface="Roboto"/>
              </a:rPr>
              <a:t>en</a:t>
            </a:r>
            <a:r>
              <a:rPr lang="en-US" sz="2800" b="1" dirty="0">
                <a:solidFill>
                  <a:schemeClr val="bg1"/>
                </a:solidFill>
                <a:latin typeface="Roboto"/>
              </a:rPr>
              <a:t> temps </a:t>
            </a:r>
            <a:r>
              <a:rPr lang="en-US" sz="2800" b="1" dirty="0" err="1">
                <a:solidFill>
                  <a:schemeClr val="bg1"/>
                </a:solidFill>
                <a:latin typeface="Roboto"/>
              </a:rPr>
              <a:t>réel</a:t>
            </a:r>
            <a:endParaRPr lang="en-US" sz="2800" b="1" dirty="0">
              <a:solidFill>
                <a:schemeClr val="bg1"/>
              </a:solidFill>
              <a:latin typeface="Roboto"/>
            </a:endParaRPr>
          </a:p>
        </p:txBody>
      </p:sp>
      <p:sp>
        <p:nvSpPr>
          <p:cNvPr id="466" name="Freeform: Shape 71">
            <a:extLst>
              <a:ext uri="{FF2B5EF4-FFF2-40B4-BE49-F238E27FC236}">
                <a16:creationId xmlns:a16="http://schemas.microsoft.com/office/drawing/2014/main" id="{721C9BC9-17A1-ED7A-EA3E-4E0471717145}"/>
              </a:ext>
            </a:extLst>
          </p:cNvPr>
          <p:cNvSpPr/>
          <p:nvPr/>
        </p:nvSpPr>
        <p:spPr>
          <a:xfrm>
            <a:off x="11718752" y="4175111"/>
            <a:ext cx="5886872" cy="1329932"/>
          </a:xfrm>
          <a:custGeom>
            <a:avLst/>
            <a:gdLst>
              <a:gd name="connsiteX0" fmla="*/ 2059591 w 2059590"/>
              <a:gd name="connsiteY0" fmla="*/ 340805 h 681608"/>
              <a:gd name="connsiteX1" fmla="*/ 1862900 w 2059590"/>
              <a:gd name="connsiteY1" fmla="*/ 0 h 681608"/>
              <a:gd name="connsiteX2" fmla="*/ 196786 w 2059590"/>
              <a:gd name="connsiteY2" fmla="*/ 0 h 681608"/>
              <a:gd name="connsiteX3" fmla="*/ 0 w 2059590"/>
              <a:gd name="connsiteY3" fmla="*/ 340805 h 681608"/>
              <a:gd name="connsiteX4" fmla="*/ 196786 w 2059590"/>
              <a:gd name="connsiteY4" fmla="*/ 681609 h 681608"/>
              <a:gd name="connsiteX5" fmla="*/ 1862900 w 2059590"/>
              <a:gd name="connsiteY5" fmla="*/ 681609 h 681608"/>
              <a:gd name="connsiteX6" fmla="*/ 2059591 w 205959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9590" h="681608">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w="9525" cap="flat">
            <a:noFill/>
            <a:prstDash val="solid"/>
            <a:miter/>
          </a:ln>
        </p:spPr>
        <p:txBody>
          <a:bodyPr rtlCol="0" anchor="ctr"/>
          <a:lstStyle/>
          <a:p>
            <a:endParaRPr lang="en-US" sz="2025">
              <a:solidFill>
                <a:srgbClr val="20A280"/>
              </a:solidFill>
            </a:endParaRPr>
          </a:p>
        </p:txBody>
      </p:sp>
      <p:sp>
        <p:nvSpPr>
          <p:cNvPr id="467" name="Freeform: Shape 72">
            <a:extLst>
              <a:ext uri="{FF2B5EF4-FFF2-40B4-BE49-F238E27FC236}">
                <a16:creationId xmlns:a16="http://schemas.microsoft.com/office/drawing/2014/main" id="{428AE7F1-03AE-DDEE-523B-69C0A9895248}"/>
              </a:ext>
            </a:extLst>
          </p:cNvPr>
          <p:cNvSpPr/>
          <p:nvPr/>
        </p:nvSpPr>
        <p:spPr>
          <a:xfrm>
            <a:off x="15825728" y="4175018"/>
            <a:ext cx="1739543" cy="1329932"/>
          </a:xfrm>
          <a:custGeom>
            <a:avLst/>
            <a:gdLst>
              <a:gd name="connsiteX0" fmla="*/ 891540 w 891540"/>
              <a:gd name="connsiteY0" fmla="*/ 340805 h 681608"/>
              <a:gd name="connsiteX1" fmla="*/ 694754 w 891540"/>
              <a:gd name="connsiteY1" fmla="*/ 0 h 681608"/>
              <a:gd name="connsiteX2" fmla="*/ 196786 w 891540"/>
              <a:gd name="connsiteY2" fmla="*/ 0 h 681608"/>
              <a:gd name="connsiteX3" fmla="*/ 0 w 891540"/>
              <a:gd name="connsiteY3" fmla="*/ 340805 h 681608"/>
              <a:gd name="connsiteX4" fmla="*/ 196786 w 891540"/>
              <a:gd name="connsiteY4" fmla="*/ 681609 h 681608"/>
              <a:gd name="connsiteX5" fmla="*/ 694754 w 891540"/>
              <a:gd name="connsiteY5" fmla="*/ 681609 h 681608"/>
              <a:gd name="connsiteX6" fmla="*/ 891540 w 89154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1540" h="681608">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w="9525" cap="flat">
            <a:noFill/>
            <a:prstDash val="solid"/>
            <a:miter/>
          </a:ln>
        </p:spPr>
        <p:txBody>
          <a:bodyPr rtlCol="0" anchor="ctr"/>
          <a:lstStyle/>
          <a:p>
            <a:endParaRPr lang="en-US" sz="2025"/>
          </a:p>
        </p:txBody>
      </p:sp>
      <p:pic>
        <p:nvPicPr>
          <p:cNvPr id="468" name="Picture 73">
            <a:extLst>
              <a:ext uri="{FF2B5EF4-FFF2-40B4-BE49-F238E27FC236}">
                <a16:creationId xmlns:a16="http://schemas.microsoft.com/office/drawing/2014/main" id="{9176E921-47E2-0301-0157-1F1240C7F82F}"/>
              </a:ext>
            </a:extLst>
          </p:cNvPr>
          <p:cNvPicPr>
            <a:picLocks noChangeAspect="1"/>
          </p:cNvPicPr>
          <p:nvPr/>
        </p:nvPicPr>
        <p:blipFill>
          <a:blip r:embed="rId9"/>
          <a:stretch>
            <a:fillRect/>
          </a:stretch>
        </p:blipFill>
        <p:spPr>
          <a:xfrm>
            <a:off x="15990018" y="4240250"/>
            <a:ext cx="1409475" cy="1231062"/>
          </a:xfrm>
          <a:custGeom>
            <a:avLst/>
            <a:gdLst>
              <a:gd name="connsiteX0" fmla="*/ 0 w 722376"/>
              <a:gd name="connsiteY0" fmla="*/ 0 h 630936"/>
              <a:gd name="connsiteX1" fmla="*/ 722376 w 722376"/>
              <a:gd name="connsiteY1" fmla="*/ 0 h 630936"/>
              <a:gd name="connsiteX2" fmla="*/ 722376 w 722376"/>
              <a:gd name="connsiteY2" fmla="*/ 630936 h 630936"/>
              <a:gd name="connsiteX3" fmla="*/ 0 w 722376"/>
              <a:gd name="connsiteY3" fmla="*/ 630936 h 630936"/>
            </a:gdLst>
            <a:ahLst/>
            <a:cxnLst>
              <a:cxn ang="0">
                <a:pos x="connsiteX0" y="connsiteY0"/>
              </a:cxn>
              <a:cxn ang="0">
                <a:pos x="connsiteX1" y="connsiteY1"/>
              </a:cxn>
              <a:cxn ang="0">
                <a:pos x="connsiteX2" y="connsiteY2"/>
              </a:cxn>
              <a:cxn ang="0">
                <a:pos x="connsiteX3" y="connsiteY3"/>
              </a:cxn>
            </a:cxnLst>
            <a:rect l="l" t="t" r="r" b="b"/>
            <a:pathLst>
              <a:path w="722376" h="630936">
                <a:moveTo>
                  <a:pt x="0" y="0"/>
                </a:moveTo>
                <a:lnTo>
                  <a:pt x="722376" y="0"/>
                </a:lnTo>
                <a:lnTo>
                  <a:pt x="722376" y="630936"/>
                </a:lnTo>
                <a:lnTo>
                  <a:pt x="0" y="630936"/>
                </a:lnTo>
                <a:close/>
              </a:path>
            </a:pathLst>
          </a:custGeom>
        </p:spPr>
      </p:pic>
      <p:sp>
        <p:nvSpPr>
          <p:cNvPr id="469" name="Freeform: Shape 74">
            <a:extLst>
              <a:ext uri="{FF2B5EF4-FFF2-40B4-BE49-F238E27FC236}">
                <a16:creationId xmlns:a16="http://schemas.microsoft.com/office/drawing/2014/main" id="{B1EA60FB-B3A2-8FC2-E78B-094A10455DAF}"/>
              </a:ext>
            </a:extLst>
          </p:cNvPr>
          <p:cNvSpPr/>
          <p:nvPr/>
        </p:nvSpPr>
        <p:spPr>
          <a:xfrm>
            <a:off x="16020681" y="4268684"/>
            <a:ext cx="1319337" cy="1142598"/>
          </a:xfrm>
          <a:custGeom>
            <a:avLst/>
            <a:gdLst>
              <a:gd name="connsiteX0" fmla="*/ 507111 w 676179"/>
              <a:gd name="connsiteY0" fmla="*/ 0 h 585597"/>
              <a:gd name="connsiteX1" fmla="*/ 168973 w 676179"/>
              <a:gd name="connsiteY1" fmla="*/ 0 h 585597"/>
              <a:gd name="connsiteX2" fmla="*/ 0 w 676179"/>
              <a:gd name="connsiteY2" fmla="*/ 292799 h 585597"/>
              <a:gd name="connsiteX3" fmla="*/ 168973 w 676179"/>
              <a:gd name="connsiteY3" fmla="*/ 585597 h 585597"/>
              <a:gd name="connsiteX4" fmla="*/ 507111 w 676179"/>
              <a:gd name="connsiteY4" fmla="*/ 585597 h 585597"/>
              <a:gd name="connsiteX5" fmla="*/ 676180 w 676179"/>
              <a:gd name="connsiteY5" fmla="*/ 292799 h 585597"/>
              <a:gd name="connsiteX6" fmla="*/ 507111 w 676179"/>
              <a:gd name="connsiteY6" fmla="*/ 0 h 5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179" h="585597">
                <a:moveTo>
                  <a:pt x="507111" y="0"/>
                </a:moveTo>
                <a:lnTo>
                  <a:pt x="168973" y="0"/>
                </a:lnTo>
                <a:lnTo>
                  <a:pt x="0" y="292799"/>
                </a:lnTo>
                <a:lnTo>
                  <a:pt x="168973" y="585597"/>
                </a:lnTo>
                <a:lnTo>
                  <a:pt x="507111" y="585597"/>
                </a:lnTo>
                <a:lnTo>
                  <a:pt x="676180" y="292799"/>
                </a:lnTo>
                <a:lnTo>
                  <a:pt x="507111" y="0"/>
                </a:lnTo>
                <a:close/>
              </a:path>
            </a:pathLst>
          </a:custGeom>
          <a:solidFill>
            <a:schemeClr val="bg1"/>
          </a:solidFill>
          <a:ln w="9525" cap="flat">
            <a:noFill/>
            <a:prstDash val="solid"/>
            <a:miter/>
          </a:ln>
        </p:spPr>
        <p:txBody>
          <a:bodyPr rtlCol="0" anchor="ctr"/>
          <a:lstStyle/>
          <a:p>
            <a:pPr algn="ctr"/>
            <a:r>
              <a:rPr lang="en-IN" sz="3150" b="1" dirty="0">
                <a:ln w="22225">
                  <a:solidFill>
                    <a:srgbClr val="00B050"/>
                  </a:solidFill>
                  <a:prstDash val="solid"/>
                </a:ln>
                <a:solidFill>
                  <a:schemeClr val="accent2">
                    <a:lumMod val="40000"/>
                    <a:lumOff val="60000"/>
                  </a:schemeClr>
                </a:solidFill>
              </a:rPr>
              <a:t>03</a:t>
            </a:r>
            <a:endParaRPr lang="en-US" sz="3150" b="1" dirty="0">
              <a:ln w="22225">
                <a:solidFill>
                  <a:srgbClr val="00B050"/>
                </a:solidFill>
                <a:prstDash val="solid"/>
              </a:ln>
              <a:solidFill>
                <a:schemeClr val="accent2">
                  <a:lumMod val="40000"/>
                  <a:lumOff val="60000"/>
                </a:schemeClr>
              </a:solidFill>
            </a:endParaRPr>
          </a:p>
        </p:txBody>
      </p:sp>
      <p:sp>
        <p:nvSpPr>
          <p:cNvPr id="470" name="Freeform: Shape 76">
            <a:extLst>
              <a:ext uri="{FF2B5EF4-FFF2-40B4-BE49-F238E27FC236}">
                <a16:creationId xmlns:a16="http://schemas.microsoft.com/office/drawing/2014/main" id="{155631BB-1312-66B6-F475-B8278C263CD2}"/>
              </a:ext>
            </a:extLst>
          </p:cNvPr>
          <p:cNvSpPr/>
          <p:nvPr/>
        </p:nvSpPr>
        <p:spPr>
          <a:xfrm>
            <a:off x="16109519" y="4345627"/>
            <a:ext cx="1141667" cy="988715"/>
          </a:xfrm>
          <a:custGeom>
            <a:avLst/>
            <a:gdLst>
              <a:gd name="connsiteX0" fmla="*/ 438817 w 585120"/>
              <a:gd name="connsiteY0" fmla="*/ 0 h 506730"/>
              <a:gd name="connsiteX1" fmla="*/ 146209 w 585120"/>
              <a:gd name="connsiteY1" fmla="*/ 0 h 506730"/>
              <a:gd name="connsiteX2" fmla="*/ 0 w 585120"/>
              <a:gd name="connsiteY2" fmla="*/ 253365 h 506730"/>
              <a:gd name="connsiteX3" fmla="*/ 146209 w 585120"/>
              <a:gd name="connsiteY3" fmla="*/ 506730 h 506730"/>
              <a:gd name="connsiteX4" fmla="*/ 438817 w 585120"/>
              <a:gd name="connsiteY4" fmla="*/ 506730 h 506730"/>
              <a:gd name="connsiteX5" fmla="*/ 585121 w 585120"/>
              <a:gd name="connsiteY5" fmla="*/ 253365 h 506730"/>
              <a:gd name="connsiteX6" fmla="*/ 438817 w 585120"/>
              <a:gd name="connsiteY6" fmla="*/ 0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120" h="506730">
                <a:moveTo>
                  <a:pt x="438817" y="0"/>
                </a:moveTo>
                <a:lnTo>
                  <a:pt x="146209" y="0"/>
                </a:lnTo>
                <a:lnTo>
                  <a:pt x="0" y="253365"/>
                </a:lnTo>
                <a:lnTo>
                  <a:pt x="146209" y="506730"/>
                </a:lnTo>
                <a:lnTo>
                  <a:pt x="438817" y="506730"/>
                </a:lnTo>
                <a:lnTo>
                  <a:pt x="585121" y="253365"/>
                </a:lnTo>
                <a:lnTo>
                  <a:pt x="438817" y="0"/>
                </a:lnTo>
                <a:close/>
              </a:path>
            </a:pathLst>
          </a:custGeom>
          <a:noFill/>
          <a:ln w="7049" cap="flat">
            <a:solidFill>
              <a:schemeClr val="accent3"/>
            </a:solidFill>
            <a:prstDash val="solid"/>
            <a:miter/>
          </a:ln>
          <a:effectLst>
            <a:glow rad="101600">
              <a:srgbClr val="7030A0">
                <a:alpha val="40000"/>
              </a:srgbClr>
            </a:glow>
          </a:effectLst>
        </p:spPr>
        <p:txBody>
          <a:bodyPr rtlCol="0" anchor="ctr"/>
          <a:lstStyle/>
          <a:p>
            <a:endParaRPr lang="en-US" sz="2025" dirty="0"/>
          </a:p>
        </p:txBody>
      </p:sp>
      <p:sp>
        <p:nvSpPr>
          <p:cNvPr id="471" name="Rectangle 470">
            <a:extLst>
              <a:ext uri="{FF2B5EF4-FFF2-40B4-BE49-F238E27FC236}">
                <a16:creationId xmlns:a16="http://schemas.microsoft.com/office/drawing/2014/main" id="{48D3C201-3FCB-0B01-8849-46FF168796C1}"/>
              </a:ext>
            </a:extLst>
          </p:cNvPr>
          <p:cNvSpPr/>
          <p:nvPr/>
        </p:nvSpPr>
        <p:spPr>
          <a:xfrm>
            <a:off x="12230504" y="4149945"/>
            <a:ext cx="4379352" cy="1384995"/>
          </a:xfrm>
          <a:prstGeom prst="rect">
            <a:avLst/>
          </a:prstGeom>
        </p:spPr>
        <p:txBody>
          <a:bodyPr wrap="square">
            <a:spAutoFit/>
          </a:bodyPr>
          <a:lstStyle/>
          <a:p>
            <a:r>
              <a:rPr lang="en-US" sz="2800" b="1" dirty="0">
                <a:solidFill>
                  <a:schemeClr val="bg1"/>
                </a:solidFill>
                <a:latin typeface="Roboto"/>
              </a:rPr>
              <a:t>Integration de Hadoop</a:t>
            </a:r>
            <a:br>
              <a:rPr lang="en-US" sz="2800" b="1" dirty="0">
                <a:solidFill>
                  <a:schemeClr val="bg1"/>
                </a:solidFill>
                <a:latin typeface="Roboto"/>
              </a:rPr>
            </a:br>
            <a:r>
              <a:rPr lang="en-US" sz="2800" b="1" dirty="0">
                <a:solidFill>
                  <a:schemeClr val="bg1"/>
                </a:solidFill>
                <a:latin typeface="Roboto"/>
              </a:rPr>
              <a:t>                + </a:t>
            </a:r>
          </a:p>
          <a:p>
            <a:r>
              <a:rPr lang="en-US" sz="2800" b="1" dirty="0">
                <a:solidFill>
                  <a:schemeClr val="bg1"/>
                </a:solidFill>
                <a:latin typeface="Roboto"/>
              </a:rPr>
              <a:t>Analyses </a:t>
            </a:r>
            <a:r>
              <a:rPr lang="en-US" sz="2800" b="1" dirty="0" err="1">
                <a:solidFill>
                  <a:schemeClr val="bg1"/>
                </a:solidFill>
                <a:latin typeface="Roboto"/>
              </a:rPr>
              <a:t>avancées</a:t>
            </a:r>
            <a:endParaRPr lang="en-US" sz="2800" b="1" dirty="0">
              <a:solidFill>
                <a:schemeClr val="bg1"/>
              </a:solidFill>
              <a:latin typeface="Roboto"/>
            </a:endParaRPr>
          </a:p>
        </p:txBody>
      </p:sp>
      <p:sp>
        <p:nvSpPr>
          <p:cNvPr id="472" name="Freeform: Shape 71">
            <a:extLst>
              <a:ext uri="{FF2B5EF4-FFF2-40B4-BE49-F238E27FC236}">
                <a16:creationId xmlns:a16="http://schemas.microsoft.com/office/drawing/2014/main" id="{41BD8BE8-BC67-EDB8-CE79-04C3B5A8F912}"/>
              </a:ext>
            </a:extLst>
          </p:cNvPr>
          <p:cNvSpPr/>
          <p:nvPr/>
        </p:nvSpPr>
        <p:spPr>
          <a:xfrm>
            <a:off x="11718752" y="7422778"/>
            <a:ext cx="5886872" cy="1329932"/>
          </a:xfrm>
          <a:custGeom>
            <a:avLst/>
            <a:gdLst>
              <a:gd name="connsiteX0" fmla="*/ 2059591 w 2059590"/>
              <a:gd name="connsiteY0" fmla="*/ 340805 h 681608"/>
              <a:gd name="connsiteX1" fmla="*/ 1862900 w 2059590"/>
              <a:gd name="connsiteY1" fmla="*/ 0 h 681608"/>
              <a:gd name="connsiteX2" fmla="*/ 196786 w 2059590"/>
              <a:gd name="connsiteY2" fmla="*/ 0 h 681608"/>
              <a:gd name="connsiteX3" fmla="*/ 0 w 2059590"/>
              <a:gd name="connsiteY3" fmla="*/ 340805 h 681608"/>
              <a:gd name="connsiteX4" fmla="*/ 196786 w 2059590"/>
              <a:gd name="connsiteY4" fmla="*/ 681609 h 681608"/>
              <a:gd name="connsiteX5" fmla="*/ 1862900 w 2059590"/>
              <a:gd name="connsiteY5" fmla="*/ 681609 h 681608"/>
              <a:gd name="connsiteX6" fmla="*/ 2059591 w 205959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9590" h="681608">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w="9525" cap="flat">
            <a:noFill/>
            <a:prstDash val="solid"/>
            <a:miter/>
          </a:ln>
        </p:spPr>
        <p:txBody>
          <a:bodyPr rtlCol="0" anchor="ctr"/>
          <a:lstStyle/>
          <a:p>
            <a:endParaRPr lang="en-US" sz="2025">
              <a:solidFill>
                <a:srgbClr val="20A280"/>
              </a:solidFill>
            </a:endParaRPr>
          </a:p>
        </p:txBody>
      </p:sp>
      <p:sp>
        <p:nvSpPr>
          <p:cNvPr id="473" name="Freeform: Shape 72">
            <a:extLst>
              <a:ext uri="{FF2B5EF4-FFF2-40B4-BE49-F238E27FC236}">
                <a16:creationId xmlns:a16="http://schemas.microsoft.com/office/drawing/2014/main" id="{708D8BA2-AC6E-E066-E292-7C4395B0CEDA}"/>
              </a:ext>
            </a:extLst>
          </p:cNvPr>
          <p:cNvSpPr/>
          <p:nvPr/>
        </p:nvSpPr>
        <p:spPr>
          <a:xfrm>
            <a:off x="15825728" y="7422685"/>
            <a:ext cx="1739543" cy="1329932"/>
          </a:xfrm>
          <a:custGeom>
            <a:avLst/>
            <a:gdLst>
              <a:gd name="connsiteX0" fmla="*/ 891540 w 891540"/>
              <a:gd name="connsiteY0" fmla="*/ 340805 h 681608"/>
              <a:gd name="connsiteX1" fmla="*/ 694754 w 891540"/>
              <a:gd name="connsiteY1" fmla="*/ 0 h 681608"/>
              <a:gd name="connsiteX2" fmla="*/ 196786 w 891540"/>
              <a:gd name="connsiteY2" fmla="*/ 0 h 681608"/>
              <a:gd name="connsiteX3" fmla="*/ 0 w 891540"/>
              <a:gd name="connsiteY3" fmla="*/ 340805 h 681608"/>
              <a:gd name="connsiteX4" fmla="*/ 196786 w 891540"/>
              <a:gd name="connsiteY4" fmla="*/ 681609 h 681608"/>
              <a:gd name="connsiteX5" fmla="*/ 694754 w 891540"/>
              <a:gd name="connsiteY5" fmla="*/ 681609 h 681608"/>
              <a:gd name="connsiteX6" fmla="*/ 891540 w 89154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1540" h="681608">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w="9525" cap="flat">
            <a:noFill/>
            <a:prstDash val="solid"/>
            <a:miter/>
          </a:ln>
        </p:spPr>
        <p:txBody>
          <a:bodyPr rtlCol="0" anchor="ctr"/>
          <a:lstStyle/>
          <a:p>
            <a:endParaRPr lang="en-US" sz="2025"/>
          </a:p>
        </p:txBody>
      </p:sp>
      <p:pic>
        <p:nvPicPr>
          <p:cNvPr id="474" name="Picture 73">
            <a:extLst>
              <a:ext uri="{FF2B5EF4-FFF2-40B4-BE49-F238E27FC236}">
                <a16:creationId xmlns:a16="http://schemas.microsoft.com/office/drawing/2014/main" id="{F94B1A6C-EFD3-C390-B97E-20652EF21635}"/>
              </a:ext>
            </a:extLst>
          </p:cNvPr>
          <p:cNvPicPr>
            <a:picLocks noChangeAspect="1"/>
          </p:cNvPicPr>
          <p:nvPr/>
        </p:nvPicPr>
        <p:blipFill>
          <a:blip r:embed="rId9"/>
          <a:stretch>
            <a:fillRect/>
          </a:stretch>
        </p:blipFill>
        <p:spPr>
          <a:xfrm>
            <a:off x="15990018" y="7487917"/>
            <a:ext cx="1409475" cy="1231062"/>
          </a:xfrm>
          <a:custGeom>
            <a:avLst/>
            <a:gdLst>
              <a:gd name="connsiteX0" fmla="*/ 0 w 722376"/>
              <a:gd name="connsiteY0" fmla="*/ 0 h 630936"/>
              <a:gd name="connsiteX1" fmla="*/ 722376 w 722376"/>
              <a:gd name="connsiteY1" fmla="*/ 0 h 630936"/>
              <a:gd name="connsiteX2" fmla="*/ 722376 w 722376"/>
              <a:gd name="connsiteY2" fmla="*/ 630936 h 630936"/>
              <a:gd name="connsiteX3" fmla="*/ 0 w 722376"/>
              <a:gd name="connsiteY3" fmla="*/ 630936 h 630936"/>
            </a:gdLst>
            <a:ahLst/>
            <a:cxnLst>
              <a:cxn ang="0">
                <a:pos x="connsiteX0" y="connsiteY0"/>
              </a:cxn>
              <a:cxn ang="0">
                <a:pos x="connsiteX1" y="connsiteY1"/>
              </a:cxn>
              <a:cxn ang="0">
                <a:pos x="connsiteX2" y="connsiteY2"/>
              </a:cxn>
              <a:cxn ang="0">
                <a:pos x="connsiteX3" y="connsiteY3"/>
              </a:cxn>
            </a:cxnLst>
            <a:rect l="l" t="t" r="r" b="b"/>
            <a:pathLst>
              <a:path w="722376" h="630936">
                <a:moveTo>
                  <a:pt x="0" y="0"/>
                </a:moveTo>
                <a:lnTo>
                  <a:pt x="722376" y="0"/>
                </a:lnTo>
                <a:lnTo>
                  <a:pt x="722376" y="630936"/>
                </a:lnTo>
                <a:lnTo>
                  <a:pt x="0" y="630936"/>
                </a:lnTo>
                <a:close/>
              </a:path>
            </a:pathLst>
          </a:custGeom>
        </p:spPr>
      </p:pic>
      <p:sp>
        <p:nvSpPr>
          <p:cNvPr id="475" name="Freeform: Shape 74">
            <a:extLst>
              <a:ext uri="{FF2B5EF4-FFF2-40B4-BE49-F238E27FC236}">
                <a16:creationId xmlns:a16="http://schemas.microsoft.com/office/drawing/2014/main" id="{341B089F-F925-EA15-1E3C-F42426FBD581}"/>
              </a:ext>
            </a:extLst>
          </p:cNvPr>
          <p:cNvSpPr/>
          <p:nvPr/>
        </p:nvSpPr>
        <p:spPr>
          <a:xfrm>
            <a:off x="16020681" y="7516351"/>
            <a:ext cx="1319337" cy="1142598"/>
          </a:xfrm>
          <a:custGeom>
            <a:avLst/>
            <a:gdLst>
              <a:gd name="connsiteX0" fmla="*/ 507111 w 676179"/>
              <a:gd name="connsiteY0" fmla="*/ 0 h 585597"/>
              <a:gd name="connsiteX1" fmla="*/ 168973 w 676179"/>
              <a:gd name="connsiteY1" fmla="*/ 0 h 585597"/>
              <a:gd name="connsiteX2" fmla="*/ 0 w 676179"/>
              <a:gd name="connsiteY2" fmla="*/ 292799 h 585597"/>
              <a:gd name="connsiteX3" fmla="*/ 168973 w 676179"/>
              <a:gd name="connsiteY3" fmla="*/ 585597 h 585597"/>
              <a:gd name="connsiteX4" fmla="*/ 507111 w 676179"/>
              <a:gd name="connsiteY4" fmla="*/ 585597 h 585597"/>
              <a:gd name="connsiteX5" fmla="*/ 676180 w 676179"/>
              <a:gd name="connsiteY5" fmla="*/ 292799 h 585597"/>
              <a:gd name="connsiteX6" fmla="*/ 507111 w 676179"/>
              <a:gd name="connsiteY6" fmla="*/ 0 h 5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179" h="585597">
                <a:moveTo>
                  <a:pt x="507111" y="0"/>
                </a:moveTo>
                <a:lnTo>
                  <a:pt x="168973" y="0"/>
                </a:lnTo>
                <a:lnTo>
                  <a:pt x="0" y="292799"/>
                </a:lnTo>
                <a:lnTo>
                  <a:pt x="168973" y="585597"/>
                </a:lnTo>
                <a:lnTo>
                  <a:pt x="507111" y="585597"/>
                </a:lnTo>
                <a:lnTo>
                  <a:pt x="676180" y="292799"/>
                </a:lnTo>
                <a:lnTo>
                  <a:pt x="507111" y="0"/>
                </a:lnTo>
                <a:close/>
              </a:path>
            </a:pathLst>
          </a:custGeom>
          <a:solidFill>
            <a:schemeClr val="bg1"/>
          </a:solidFill>
          <a:ln w="9525" cap="flat">
            <a:noFill/>
            <a:prstDash val="solid"/>
            <a:miter/>
          </a:ln>
        </p:spPr>
        <p:txBody>
          <a:bodyPr rtlCol="0" anchor="ctr"/>
          <a:lstStyle/>
          <a:p>
            <a:pPr algn="ctr"/>
            <a:r>
              <a:rPr lang="en-IN" sz="3150" b="1" dirty="0">
                <a:ln w="22225">
                  <a:solidFill>
                    <a:srgbClr val="00B050"/>
                  </a:solidFill>
                  <a:prstDash val="solid"/>
                </a:ln>
                <a:solidFill>
                  <a:schemeClr val="accent2">
                    <a:lumMod val="40000"/>
                    <a:lumOff val="60000"/>
                  </a:schemeClr>
                </a:solidFill>
              </a:rPr>
              <a:t>04</a:t>
            </a:r>
            <a:endParaRPr lang="en-US" sz="3150" b="1" dirty="0">
              <a:ln w="22225">
                <a:solidFill>
                  <a:srgbClr val="00B050"/>
                </a:solidFill>
                <a:prstDash val="solid"/>
              </a:ln>
              <a:solidFill>
                <a:schemeClr val="accent2">
                  <a:lumMod val="40000"/>
                  <a:lumOff val="60000"/>
                </a:schemeClr>
              </a:solidFill>
            </a:endParaRPr>
          </a:p>
        </p:txBody>
      </p:sp>
      <p:sp>
        <p:nvSpPr>
          <p:cNvPr id="476" name="Freeform: Shape 76">
            <a:extLst>
              <a:ext uri="{FF2B5EF4-FFF2-40B4-BE49-F238E27FC236}">
                <a16:creationId xmlns:a16="http://schemas.microsoft.com/office/drawing/2014/main" id="{7DC5B5EB-4291-1A71-4B14-BFB524296A60}"/>
              </a:ext>
            </a:extLst>
          </p:cNvPr>
          <p:cNvSpPr/>
          <p:nvPr/>
        </p:nvSpPr>
        <p:spPr>
          <a:xfrm>
            <a:off x="16109519" y="7593294"/>
            <a:ext cx="1141667" cy="988715"/>
          </a:xfrm>
          <a:custGeom>
            <a:avLst/>
            <a:gdLst>
              <a:gd name="connsiteX0" fmla="*/ 438817 w 585120"/>
              <a:gd name="connsiteY0" fmla="*/ 0 h 506730"/>
              <a:gd name="connsiteX1" fmla="*/ 146209 w 585120"/>
              <a:gd name="connsiteY1" fmla="*/ 0 h 506730"/>
              <a:gd name="connsiteX2" fmla="*/ 0 w 585120"/>
              <a:gd name="connsiteY2" fmla="*/ 253365 h 506730"/>
              <a:gd name="connsiteX3" fmla="*/ 146209 w 585120"/>
              <a:gd name="connsiteY3" fmla="*/ 506730 h 506730"/>
              <a:gd name="connsiteX4" fmla="*/ 438817 w 585120"/>
              <a:gd name="connsiteY4" fmla="*/ 506730 h 506730"/>
              <a:gd name="connsiteX5" fmla="*/ 585121 w 585120"/>
              <a:gd name="connsiteY5" fmla="*/ 253365 h 506730"/>
              <a:gd name="connsiteX6" fmla="*/ 438817 w 585120"/>
              <a:gd name="connsiteY6" fmla="*/ 0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120" h="506730">
                <a:moveTo>
                  <a:pt x="438817" y="0"/>
                </a:moveTo>
                <a:lnTo>
                  <a:pt x="146209" y="0"/>
                </a:lnTo>
                <a:lnTo>
                  <a:pt x="0" y="253365"/>
                </a:lnTo>
                <a:lnTo>
                  <a:pt x="146209" y="506730"/>
                </a:lnTo>
                <a:lnTo>
                  <a:pt x="438817" y="506730"/>
                </a:lnTo>
                <a:lnTo>
                  <a:pt x="585121" y="253365"/>
                </a:lnTo>
                <a:lnTo>
                  <a:pt x="438817" y="0"/>
                </a:lnTo>
                <a:close/>
              </a:path>
            </a:pathLst>
          </a:custGeom>
          <a:noFill/>
          <a:ln w="7049" cap="flat">
            <a:solidFill>
              <a:schemeClr val="accent3"/>
            </a:solidFill>
            <a:prstDash val="solid"/>
            <a:miter/>
          </a:ln>
          <a:effectLst>
            <a:glow rad="101600">
              <a:srgbClr val="00CC00">
                <a:alpha val="60000"/>
              </a:srgbClr>
            </a:glow>
          </a:effectLst>
        </p:spPr>
        <p:txBody>
          <a:bodyPr rtlCol="0" anchor="ctr"/>
          <a:lstStyle/>
          <a:p>
            <a:endParaRPr lang="en-US" sz="2025"/>
          </a:p>
        </p:txBody>
      </p:sp>
      <p:sp>
        <p:nvSpPr>
          <p:cNvPr id="477" name="Rectangle 476">
            <a:extLst>
              <a:ext uri="{FF2B5EF4-FFF2-40B4-BE49-F238E27FC236}">
                <a16:creationId xmlns:a16="http://schemas.microsoft.com/office/drawing/2014/main" id="{0B8921D7-5985-8389-8117-55A9AACE54C9}"/>
              </a:ext>
            </a:extLst>
          </p:cNvPr>
          <p:cNvSpPr/>
          <p:nvPr/>
        </p:nvSpPr>
        <p:spPr>
          <a:xfrm>
            <a:off x="12342798" y="7862830"/>
            <a:ext cx="3727614" cy="523220"/>
          </a:xfrm>
          <a:prstGeom prst="rect">
            <a:avLst/>
          </a:prstGeom>
        </p:spPr>
        <p:txBody>
          <a:bodyPr wrap="square">
            <a:spAutoFit/>
          </a:bodyPr>
          <a:lstStyle/>
          <a:p>
            <a:r>
              <a:rPr lang="en-US" sz="2800" b="1" dirty="0">
                <a:solidFill>
                  <a:schemeClr val="bg1"/>
                </a:solidFill>
                <a:latin typeface="Roboto"/>
              </a:rPr>
              <a:t>User-Friendly</a:t>
            </a:r>
          </a:p>
        </p:txBody>
      </p:sp>
      <p:sp>
        <p:nvSpPr>
          <p:cNvPr id="478" name="Freeform: Shape 65">
            <a:extLst>
              <a:ext uri="{FF2B5EF4-FFF2-40B4-BE49-F238E27FC236}">
                <a16:creationId xmlns:a16="http://schemas.microsoft.com/office/drawing/2014/main" id="{4F3E293A-7D57-1C7C-62C4-98EF4DFFD468}"/>
              </a:ext>
            </a:extLst>
          </p:cNvPr>
          <p:cNvSpPr/>
          <p:nvPr/>
        </p:nvSpPr>
        <p:spPr>
          <a:xfrm rot="10800000">
            <a:off x="11050025" y="4841897"/>
            <a:ext cx="657501" cy="3262573"/>
          </a:xfrm>
          <a:custGeom>
            <a:avLst/>
            <a:gdLst>
              <a:gd name="connsiteX0" fmla="*/ 0 w 685704"/>
              <a:gd name="connsiteY0" fmla="*/ 0 h 1652587"/>
              <a:gd name="connsiteX1" fmla="*/ 444437 w 685704"/>
              <a:gd name="connsiteY1" fmla="*/ 0 h 1652587"/>
              <a:gd name="connsiteX2" fmla="*/ 685705 w 685704"/>
              <a:gd name="connsiteY2" fmla="*/ 241268 h 1652587"/>
              <a:gd name="connsiteX3" fmla="*/ 685705 w 685704"/>
              <a:gd name="connsiteY3" fmla="*/ 1411319 h 1652587"/>
              <a:gd name="connsiteX4" fmla="*/ 444437 w 685704"/>
              <a:gd name="connsiteY4" fmla="*/ 1652587 h 1652587"/>
              <a:gd name="connsiteX5" fmla="*/ 0 w 685704"/>
              <a:gd name="connsiteY5" fmla="*/ 1652587 h 16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04" h="1652587">
                <a:moveTo>
                  <a:pt x="0" y="0"/>
                </a:moveTo>
                <a:lnTo>
                  <a:pt x="444437" y="0"/>
                </a:lnTo>
                <a:cubicBezTo>
                  <a:pt x="577682" y="0"/>
                  <a:pt x="685705" y="108023"/>
                  <a:pt x="685705" y="241268"/>
                </a:cubicBezTo>
                <a:lnTo>
                  <a:pt x="685705" y="1411319"/>
                </a:lnTo>
                <a:cubicBezTo>
                  <a:pt x="685705" y="1544565"/>
                  <a:pt x="577682" y="1652587"/>
                  <a:pt x="444437" y="1652587"/>
                </a:cubicBezTo>
                <a:lnTo>
                  <a:pt x="0" y="1652587"/>
                </a:lnTo>
              </a:path>
            </a:pathLst>
          </a:custGeom>
          <a:noFill/>
          <a:ln w="28575" cap="flat">
            <a:solidFill>
              <a:srgbClr val="20A280"/>
            </a:solidFill>
            <a:prstDash val="solid"/>
            <a:miter/>
          </a:ln>
        </p:spPr>
        <p:txBody>
          <a:bodyPr rtlCol="0" anchor="ctr"/>
          <a:lstStyle/>
          <a:p>
            <a:endParaRPr lang="en-US" sz="2025"/>
          </a:p>
        </p:txBody>
      </p:sp>
      <p:sp>
        <p:nvSpPr>
          <p:cNvPr id="479" name="Freeform: Shape 66">
            <a:extLst>
              <a:ext uri="{FF2B5EF4-FFF2-40B4-BE49-F238E27FC236}">
                <a16:creationId xmlns:a16="http://schemas.microsoft.com/office/drawing/2014/main" id="{FA2C459A-D2A9-3B92-8179-15F0EA568FA4}"/>
              </a:ext>
            </a:extLst>
          </p:cNvPr>
          <p:cNvSpPr/>
          <p:nvPr/>
        </p:nvSpPr>
        <p:spPr>
          <a:xfrm rot="10800000" flipV="1">
            <a:off x="10314378" y="6461879"/>
            <a:ext cx="751030" cy="45719"/>
          </a:xfrm>
          <a:custGeom>
            <a:avLst/>
            <a:gdLst>
              <a:gd name="connsiteX0" fmla="*/ 0 w 620839"/>
              <a:gd name="connsiteY0" fmla="*/ 0 h 9525"/>
              <a:gd name="connsiteX1" fmla="*/ 620840 w 620839"/>
              <a:gd name="connsiteY1" fmla="*/ 0 h 9525"/>
            </a:gdLst>
            <a:ahLst/>
            <a:cxnLst>
              <a:cxn ang="0">
                <a:pos x="connsiteX0" y="connsiteY0"/>
              </a:cxn>
              <a:cxn ang="0">
                <a:pos x="connsiteX1" y="connsiteY1"/>
              </a:cxn>
            </a:cxnLst>
            <a:rect l="l" t="t" r="r" b="b"/>
            <a:pathLst>
              <a:path w="620839" h="9525">
                <a:moveTo>
                  <a:pt x="0" y="0"/>
                </a:moveTo>
                <a:lnTo>
                  <a:pt x="620840" y="0"/>
                </a:lnTo>
              </a:path>
            </a:pathLst>
          </a:custGeom>
          <a:ln w="28575" cap="flat">
            <a:solidFill>
              <a:srgbClr val="20A280"/>
            </a:solidFill>
            <a:prstDash val="solid"/>
            <a:miter/>
          </a:ln>
        </p:spPr>
        <p:txBody>
          <a:bodyPr rtlCol="0" anchor="ctr"/>
          <a:lstStyle/>
          <a:p>
            <a:endParaRPr lang="en-US" sz="2025"/>
          </a:p>
        </p:txBody>
      </p:sp>
      <p:sp>
        <p:nvSpPr>
          <p:cNvPr id="480" name="ZoneTexte 479">
            <a:extLst>
              <a:ext uri="{FF2B5EF4-FFF2-40B4-BE49-F238E27FC236}">
                <a16:creationId xmlns:a16="http://schemas.microsoft.com/office/drawing/2014/main" id="{4DD50DD1-1709-12CA-77C1-0BB060FA78F5}"/>
              </a:ext>
            </a:extLst>
          </p:cNvPr>
          <p:cNvSpPr txBox="1"/>
          <p:nvPr/>
        </p:nvSpPr>
        <p:spPr>
          <a:xfrm>
            <a:off x="252177" y="2080139"/>
            <a:ext cx="12453177" cy="461665"/>
          </a:xfrm>
          <a:prstGeom prst="rect">
            <a:avLst/>
          </a:prstGeom>
          <a:noFill/>
        </p:spPr>
        <p:txBody>
          <a:bodyPr wrap="square">
            <a:spAutoFit/>
          </a:bodyPr>
          <a:lstStyle/>
          <a:p>
            <a:r>
              <a:rPr lang="fr-FR" sz="2400" dirty="0">
                <a:solidFill>
                  <a:schemeClr val="accent4">
                    <a:lumMod val="60000"/>
                    <a:lumOff val="40000"/>
                  </a:schemeClr>
                </a:solidFill>
                <a:latin typeface="+mn-lt"/>
                <a:ea typeface="+mn-ea"/>
                <a:cs typeface="+mn-cs"/>
              </a:rPr>
              <a:t>Comme Hadoop, il s'agit d'un </a:t>
            </a:r>
            <a:r>
              <a:rPr lang="fr-FR" sz="2400" dirty="0" err="1">
                <a:solidFill>
                  <a:schemeClr val="accent4">
                    <a:lumMod val="60000"/>
                    <a:lumOff val="40000"/>
                  </a:schemeClr>
                </a:solidFill>
                <a:latin typeface="+mn-lt"/>
                <a:ea typeface="+mn-ea"/>
                <a:cs typeface="+mn-cs"/>
              </a:rPr>
              <a:t>framework</a:t>
            </a:r>
            <a:r>
              <a:rPr lang="fr-FR" sz="2400" dirty="0">
                <a:solidFill>
                  <a:schemeClr val="accent4">
                    <a:lumMod val="60000"/>
                    <a:lumOff val="40000"/>
                  </a:schemeClr>
                </a:solidFill>
                <a:latin typeface="+mn-lt"/>
                <a:ea typeface="+mn-ea"/>
                <a:cs typeface="+mn-cs"/>
              </a:rPr>
              <a:t> de calcul distribué open-source.</a:t>
            </a:r>
          </a:p>
        </p:txBody>
      </p:sp>
      <p:pic>
        <p:nvPicPr>
          <p:cNvPr id="481" name="Picture 1" descr="PySpark Logo">
            <a:extLst>
              <a:ext uri="{FF2B5EF4-FFF2-40B4-BE49-F238E27FC236}">
                <a16:creationId xmlns:a16="http://schemas.microsoft.com/office/drawing/2014/main" id="{6D728FEE-0A42-1037-6F72-6B0D8C291B7E}"/>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854578" y="9070696"/>
            <a:ext cx="3092420" cy="493187"/>
          </a:xfrm>
          <a:prstGeom prst="rect">
            <a:avLst/>
          </a:prstGeom>
          <a:noFill/>
          <a:ln>
            <a:noFill/>
          </a:ln>
        </p:spPr>
      </p:pic>
      <p:sp>
        <p:nvSpPr>
          <p:cNvPr id="482" name="ZoneTexte 481">
            <a:extLst>
              <a:ext uri="{FF2B5EF4-FFF2-40B4-BE49-F238E27FC236}">
                <a16:creationId xmlns:a16="http://schemas.microsoft.com/office/drawing/2014/main" id="{1F7083A0-F112-0C46-C5BF-4BC952A0C45F}"/>
              </a:ext>
            </a:extLst>
          </p:cNvPr>
          <p:cNvSpPr txBox="1"/>
          <p:nvPr/>
        </p:nvSpPr>
        <p:spPr>
          <a:xfrm>
            <a:off x="15876303" y="9086738"/>
            <a:ext cx="1832010" cy="461665"/>
          </a:xfrm>
          <a:prstGeom prst="rect">
            <a:avLst/>
          </a:prstGeom>
          <a:noFill/>
        </p:spPr>
        <p:txBody>
          <a:bodyPr wrap="square" rtlCol="0">
            <a:spAutoFit/>
          </a:bodyPr>
          <a:lstStyle/>
          <a:p>
            <a:r>
              <a:rPr lang="en-GB" sz="2400" b="1" dirty="0">
                <a:effectLst>
                  <a:outerShdw blurRad="38100" dist="38100" dir="2700000" algn="tl">
                    <a:srgbClr val="000000">
                      <a:alpha val="43137"/>
                    </a:srgbClr>
                  </a:outerShdw>
                </a:effectLst>
              </a:rPr>
              <a:t>: </a:t>
            </a:r>
            <a:r>
              <a:rPr lang="en-GB" sz="2400" b="1" dirty="0" err="1">
                <a:effectLst>
                  <a:outerShdw blurRad="38100" dist="38100" dir="2700000" algn="tl">
                    <a:srgbClr val="000000">
                      <a:alpha val="43137"/>
                    </a:srgbClr>
                  </a:outerShdw>
                </a:effectLst>
              </a:rPr>
              <a:t>PySpark</a:t>
            </a:r>
            <a:endParaRPr lang="fr-FR" sz="2400" b="1" dirty="0">
              <a:effectLst>
                <a:outerShdw blurRad="38100" dist="38100" dir="2700000" algn="tl">
                  <a:srgbClr val="000000">
                    <a:alpha val="43137"/>
                  </a:srgbClr>
                </a:outerShdw>
              </a:effectLst>
            </a:endParaRPr>
          </a:p>
        </p:txBody>
      </p:sp>
      <p:pic>
        <p:nvPicPr>
          <p:cNvPr id="7" name="Image 6">
            <a:extLst>
              <a:ext uri="{FF2B5EF4-FFF2-40B4-BE49-F238E27FC236}">
                <a16:creationId xmlns:a16="http://schemas.microsoft.com/office/drawing/2014/main" id="{C01BFDC9-CFB0-D786-108F-272AD51056A1}"/>
              </a:ext>
            </a:extLst>
          </p:cNvPr>
          <p:cNvPicPr>
            <a:picLocks noChangeAspect="1"/>
          </p:cNvPicPr>
          <p:nvPr/>
        </p:nvPicPr>
        <p:blipFill>
          <a:blip r:embed="rId11"/>
          <a:stretch>
            <a:fillRect/>
          </a:stretch>
        </p:blipFill>
        <p:spPr>
          <a:xfrm>
            <a:off x="6586150" y="8152951"/>
            <a:ext cx="872379" cy="913920"/>
          </a:xfrm>
          <a:prstGeom prst="rect">
            <a:avLst/>
          </a:prstGeom>
        </p:spPr>
      </p:pic>
    </p:spTree>
    <p:extLst>
      <p:ext uri="{BB962C8B-B14F-4D97-AF65-F5344CB8AC3E}">
        <p14:creationId xmlns:p14="http://schemas.microsoft.com/office/powerpoint/2010/main" val="3916356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208d49cec94_0_0"/>
          <p:cNvSpPr txBox="1"/>
          <p:nvPr/>
        </p:nvSpPr>
        <p:spPr>
          <a:xfrm>
            <a:off x="174754" y="85926"/>
            <a:ext cx="16474800" cy="1071062"/>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4800" b="1" dirty="0" err="1">
                <a:solidFill>
                  <a:srgbClr val="2A4B56"/>
                </a:solidFill>
                <a:latin typeface="Fira Sans"/>
                <a:ea typeface="Fira Sans"/>
                <a:cs typeface="Fira Sans"/>
                <a:sym typeface="Fira Sans"/>
              </a:rPr>
              <a:t>Eléments</a:t>
            </a:r>
            <a:r>
              <a:rPr lang="en-GB" sz="4800" b="1" dirty="0">
                <a:solidFill>
                  <a:srgbClr val="2A4B56"/>
                </a:solidFill>
                <a:latin typeface="Fira Sans"/>
                <a:ea typeface="Fira Sans"/>
                <a:cs typeface="Fira Sans"/>
                <a:sym typeface="Fira Sans"/>
              </a:rPr>
              <a:t> </a:t>
            </a:r>
            <a:r>
              <a:rPr lang="en-GB" sz="4800" b="1" dirty="0" err="1">
                <a:solidFill>
                  <a:srgbClr val="2A4B56"/>
                </a:solidFill>
                <a:latin typeface="Fira Sans"/>
                <a:ea typeface="Fira Sans"/>
                <a:cs typeface="Fira Sans"/>
                <a:sym typeface="Fira Sans"/>
              </a:rPr>
              <a:t>clés</a:t>
            </a:r>
            <a:r>
              <a:rPr lang="en-GB" sz="4800" b="1" dirty="0">
                <a:solidFill>
                  <a:srgbClr val="2A4B56"/>
                </a:solidFill>
                <a:latin typeface="Fira Sans"/>
                <a:ea typeface="Fira Sans"/>
                <a:cs typeface="Fira Sans"/>
                <a:sym typeface="Fira Sans"/>
              </a:rPr>
              <a:t> de </a:t>
            </a:r>
            <a:r>
              <a:rPr lang="en-GB" sz="4800" b="1" dirty="0" err="1">
                <a:solidFill>
                  <a:srgbClr val="2A4B56"/>
                </a:solidFill>
                <a:latin typeface="Fira Sans"/>
                <a:ea typeface="Fira Sans"/>
                <a:cs typeface="Fira Sans"/>
                <a:sym typeface="Fira Sans"/>
              </a:rPr>
              <a:t>l’architecture</a:t>
            </a:r>
            <a:r>
              <a:rPr lang="en-GB" sz="4800" b="1" dirty="0">
                <a:solidFill>
                  <a:srgbClr val="2A4B56"/>
                </a:solidFill>
                <a:latin typeface="Fira Sans"/>
                <a:ea typeface="Fira Sans"/>
                <a:cs typeface="Fira Sans"/>
                <a:sym typeface="Fira Sans"/>
              </a:rPr>
              <a:t> de Apache Spark</a:t>
            </a:r>
            <a:r>
              <a:rPr lang="en-GB" sz="4800" b="1" i="0" u="none" strike="noStrike" cap="none" dirty="0">
                <a:solidFill>
                  <a:srgbClr val="2A4B56"/>
                </a:solidFill>
                <a:latin typeface="Fira Sans"/>
                <a:ea typeface="Fira Sans"/>
                <a:cs typeface="Fira Sans"/>
                <a:sym typeface="Fira Sans"/>
              </a:rPr>
              <a:t> </a:t>
            </a:r>
            <a:endParaRPr sz="4800" b="1" i="0" u="none" strike="noStrike" cap="none" dirty="0">
              <a:solidFill>
                <a:srgbClr val="2A4B56"/>
              </a:solidFill>
              <a:latin typeface="Fira Sans"/>
              <a:ea typeface="Fira Sans"/>
              <a:cs typeface="Fira Sans"/>
              <a:sym typeface="Fira Sans"/>
            </a:endParaRPr>
          </a:p>
        </p:txBody>
      </p:sp>
      <p:pic>
        <p:nvPicPr>
          <p:cNvPr id="421" name="Google Shape;421;g208d49cec94_0_0"/>
          <p:cNvPicPr preferRelativeResize="0"/>
          <p:nvPr/>
        </p:nvPicPr>
        <p:blipFill rotWithShape="1">
          <a:blip r:embed="rId3">
            <a:alphaModFix/>
          </a:blip>
          <a:srcRect/>
          <a:stretch/>
        </p:blipFill>
        <p:spPr>
          <a:xfrm rot="5400000">
            <a:off x="9009652" y="1307619"/>
            <a:ext cx="260866" cy="17571927"/>
          </a:xfrm>
          <a:prstGeom prst="rect">
            <a:avLst/>
          </a:prstGeom>
          <a:noFill/>
          <a:ln>
            <a:noFill/>
          </a:ln>
        </p:spPr>
      </p:pic>
      <p:sp>
        <p:nvSpPr>
          <p:cNvPr id="422" name="Google Shape;422;g208d49cec94_0_0"/>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23" name="Google Shape;423;g208d49cec94_0_0"/>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24" name="Google Shape;424;g208d49cec94_0_0"/>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3</a:t>
            </a:r>
            <a:endParaRPr sz="3600" b="1" i="0" u="none" strike="noStrike" cap="none">
              <a:solidFill>
                <a:srgbClr val="D98A23"/>
              </a:solidFill>
              <a:latin typeface="Alegreya Sans SC"/>
              <a:ea typeface="Alegreya Sans SC"/>
              <a:cs typeface="Alegreya Sans SC"/>
              <a:sym typeface="Alegreya Sans SC"/>
            </a:endParaRPr>
          </a:p>
        </p:txBody>
      </p:sp>
      <p:grpSp>
        <p:nvGrpSpPr>
          <p:cNvPr id="425" name="Google Shape;425;g208d49cec94_0_0"/>
          <p:cNvGrpSpPr/>
          <p:nvPr/>
        </p:nvGrpSpPr>
        <p:grpSpPr>
          <a:xfrm>
            <a:off x="2881200" y="6876575"/>
            <a:ext cx="11915950" cy="1287000"/>
            <a:chOff x="1593000" y="2322568"/>
            <a:chExt cx="5957975" cy="643500"/>
          </a:xfrm>
        </p:grpSpPr>
        <p:sp>
          <p:nvSpPr>
            <p:cNvPr id="426" name="Google Shape;426;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27" name="Google Shape;427;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28" name="Google Shape;428;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29" name="Google Shape;429;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dirty="0" err="1">
                  <a:solidFill>
                    <a:srgbClr val="FFFFFF"/>
                  </a:solidFill>
                  <a:latin typeface="Roboto Medium"/>
                  <a:ea typeface="Roboto Medium"/>
                  <a:cs typeface="Roboto Medium"/>
                  <a:sym typeface="Roboto Medium"/>
                </a:rPr>
                <a:t>Apprentissage</a:t>
              </a:r>
              <a:r>
                <a:rPr lang="en-GB" sz="2000" dirty="0">
                  <a:solidFill>
                    <a:srgbClr val="FFFFFF"/>
                  </a:solidFill>
                  <a:latin typeface="Roboto Medium"/>
                  <a:ea typeface="Roboto Medium"/>
                  <a:cs typeface="Roboto Medium"/>
                  <a:sym typeface="Roboto Medium"/>
                </a:rPr>
                <a:t> </a:t>
              </a:r>
              <a:r>
                <a:rPr lang="en-GB" sz="2000" dirty="0" err="1">
                  <a:solidFill>
                    <a:srgbClr val="FFFFFF"/>
                  </a:solidFill>
                  <a:latin typeface="Roboto Medium"/>
                  <a:ea typeface="Roboto Medium"/>
                  <a:cs typeface="Roboto Medium"/>
                  <a:sym typeface="Roboto Medium"/>
                </a:rPr>
                <a:t>automatique</a:t>
              </a:r>
              <a:endParaRPr sz="2000" dirty="0">
                <a:solidFill>
                  <a:srgbClr val="FFFFFF"/>
                </a:solidFill>
                <a:latin typeface="Roboto"/>
                <a:ea typeface="Roboto"/>
                <a:cs typeface="Roboto"/>
                <a:sym typeface="Roboto"/>
              </a:endParaRPr>
            </a:p>
          </p:txBody>
        </p:sp>
        <p:sp>
          <p:nvSpPr>
            <p:cNvPr id="430" name="Google Shape;430;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1" name="Google Shape;431;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04</a:t>
              </a:r>
              <a:endParaRPr sz="5200">
                <a:solidFill>
                  <a:srgbClr val="FFFFFF"/>
                </a:solidFill>
                <a:latin typeface="Roboto Thin"/>
                <a:ea typeface="Roboto Thin"/>
                <a:cs typeface="Roboto Thin"/>
                <a:sym typeface="Roboto Thin"/>
              </a:endParaRPr>
            </a:p>
          </p:txBody>
        </p:sp>
        <p:sp>
          <p:nvSpPr>
            <p:cNvPr id="432" name="Google Shape;432;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Fournit un module ML adapté pour les grands ensembles de données</a:t>
              </a:r>
              <a:endParaRPr sz="1600">
                <a:solidFill>
                  <a:srgbClr val="1B786E"/>
                </a:solidFill>
                <a:latin typeface="Roboto"/>
                <a:ea typeface="Roboto"/>
                <a:cs typeface="Roboto"/>
                <a:sym typeface="Roboto"/>
              </a:endParaRPr>
            </a:p>
          </p:txBody>
        </p:sp>
      </p:grpSp>
      <p:grpSp>
        <p:nvGrpSpPr>
          <p:cNvPr id="433" name="Google Shape;433;g208d49cec94_0_0"/>
          <p:cNvGrpSpPr/>
          <p:nvPr/>
        </p:nvGrpSpPr>
        <p:grpSpPr>
          <a:xfrm>
            <a:off x="2881200" y="5566788"/>
            <a:ext cx="11915950" cy="1287000"/>
            <a:chOff x="1593000" y="2322568"/>
            <a:chExt cx="5957975" cy="643500"/>
          </a:xfrm>
        </p:grpSpPr>
        <p:sp>
          <p:nvSpPr>
            <p:cNvPr id="434" name="Google Shape;434;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5" name="Google Shape;435;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6" name="Google Shape;436;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7" name="Google Shape;437;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dirty="0">
                  <a:solidFill>
                    <a:srgbClr val="FFFFFF"/>
                  </a:solidFill>
                  <a:latin typeface="Roboto Medium"/>
                  <a:ea typeface="Roboto Medium"/>
                  <a:cs typeface="Roboto Medium"/>
                  <a:sym typeface="Roboto Medium"/>
                </a:rPr>
                <a:t>Batch et Stream Processing </a:t>
              </a:r>
              <a:r>
                <a:rPr lang="en-GB" sz="2000" dirty="0" err="1">
                  <a:solidFill>
                    <a:srgbClr val="FFFFFF"/>
                  </a:solidFill>
                  <a:latin typeface="Roboto Medium"/>
                  <a:ea typeface="Roboto Medium"/>
                  <a:cs typeface="Roboto Medium"/>
                  <a:sym typeface="Roboto Medium"/>
                </a:rPr>
                <a:t>Unifié</a:t>
              </a:r>
              <a:endParaRPr sz="2000" dirty="0">
                <a:solidFill>
                  <a:srgbClr val="FFFFFF"/>
                </a:solidFill>
                <a:latin typeface="Roboto"/>
                <a:ea typeface="Roboto"/>
                <a:cs typeface="Roboto"/>
                <a:sym typeface="Roboto"/>
              </a:endParaRPr>
            </a:p>
          </p:txBody>
        </p:sp>
        <p:sp>
          <p:nvSpPr>
            <p:cNvPr id="438" name="Google Shape;438;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9" name="Google Shape;439;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03</a:t>
              </a:r>
              <a:endParaRPr sz="5200">
                <a:solidFill>
                  <a:srgbClr val="FFFFFF"/>
                </a:solidFill>
                <a:latin typeface="Roboto Thin"/>
                <a:ea typeface="Roboto Thin"/>
                <a:cs typeface="Roboto Thin"/>
                <a:sym typeface="Roboto Thin"/>
              </a:endParaRPr>
            </a:p>
          </p:txBody>
        </p:sp>
        <p:sp>
          <p:nvSpPr>
            <p:cNvPr id="440" name="Google Shape;440;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Traitement de batch de données</a:t>
              </a:r>
              <a:endParaRPr sz="1600">
                <a:solidFill>
                  <a:srgbClr val="1B786E"/>
                </a:solidFill>
                <a:latin typeface="Roboto"/>
                <a:ea typeface="Roboto"/>
                <a:cs typeface="Roboto"/>
                <a:sym typeface="Roboto"/>
              </a:endParaRPr>
            </a:p>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Traitement de stream de données</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Adaptabilité à plusieur cas d’utilisation</a:t>
              </a:r>
              <a:endParaRPr sz="1600">
                <a:solidFill>
                  <a:srgbClr val="1B786E"/>
                </a:solidFill>
                <a:latin typeface="Roboto"/>
                <a:ea typeface="Roboto"/>
                <a:cs typeface="Roboto"/>
                <a:sym typeface="Roboto"/>
              </a:endParaRPr>
            </a:p>
          </p:txBody>
        </p:sp>
      </p:grpSp>
      <p:grpSp>
        <p:nvGrpSpPr>
          <p:cNvPr id="441" name="Google Shape;441;g208d49cec94_0_0"/>
          <p:cNvGrpSpPr/>
          <p:nvPr/>
        </p:nvGrpSpPr>
        <p:grpSpPr>
          <a:xfrm>
            <a:off x="2881200" y="4257070"/>
            <a:ext cx="11915950" cy="1287000"/>
            <a:chOff x="1593000" y="2322568"/>
            <a:chExt cx="5957975" cy="643500"/>
          </a:xfrm>
        </p:grpSpPr>
        <p:sp>
          <p:nvSpPr>
            <p:cNvPr id="442" name="Google Shape;442;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3" name="Google Shape;443;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4" name="Google Shape;444;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5" name="Google Shape;445;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dirty="0">
                  <a:solidFill>
                    <a:srgbClr val="FFFFFF"/>
                  </a:solidFill>
                  <a:latin typeface="Roboto Medium"/>
                  <a:ea typeface="Roboto Medium"/>
                  <a:cs typeface="Roboto Medium"/>
                  <a:sym typeface="Roboto Medium"/>
                </a:rPr>
                <a:t>Resilient Distributed Datasets</a:t>
              </a:r>
              <a:endParaRPr sz="2000" dirty="0">
                <a:solidFill>
                  <a:srgbClr val="FFFFFF"/>
                </a:solidFill>
                <a:latin typeface="Roboto"/>
                <a:ea typeface="Roboto"/>
                <a:cs typeface="Roboto"/>
                <a:sym typeface="Roboto"/>
              </a:endParaRPr>
            </a:p>
          </p:txBody>
        </p:sp>
        <p:sp>
          <p:nvSpPr>
            <p:cNvPr id="446" name="Google Shape;446;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7" name="Google Shape;447;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02</a:t>
              </a:r>
              <a:endParaRPr sz="5200">
                <a:solidFill>
                  <a:srgbClr val="FFFFFF"/>
                </a:solidFill>
                <a:latin typeface="Roboto Thin"/>
                <a:ea typeface="Roboto Thin"/>
                <a:cs typeface="Roboto Thin"/>
                <a:sym typeface="Roboto Thin"/>
              </a:endParaRPr>
            </a:p>
          </p:txBody>
        </p:sp>
        <p:sp>
          <p:nvSpPr>
            <p:cNvPr id="448" name="Google Shape;448;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Les RDD sont l’abstraction de données de spark</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Traitement distribué</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Tolérance au pannes</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Scalabilité</a:t>
              </a:r>
              <a:endParaRPr sz="1600">
                <a:solidFill>
                  <a:srgbClr val="1B786E"/>
                </a:solidFill>
                <a:latin typeface="Roboto"/>
                <a:ea typeface="Roboto"/>
                <a:cs typeface="Roboto"/>
                <a:sym typeface="Roboto"/>
              </a:endParaRPr>
            </a:p>
          </p:txBody>
        </p:sp>
      </p:grpSp>
      <p:grpSp>
        <p:nvGrpSpPr>
          <p:cNvPr id="449" name="Google Shape;449;g208d49cec94_0_0"/>
          <p:cNvGrpSpPr/>
          <p:nvPr/>
        </p:nvGrpSpPr>
        <p:grpSpPr>
          <a:xfrm>
            <a:off x="2881200" y="2947320"/>
            <a:ext cx="11915950" cy="1287000"/>
            <a:chOff x="1593000" y="2322568"/>
            <a:chExt cx="5957975" cy="643500"/>
          </a:xfrm>
        </p:grpSpPr>
        <p:sp>
          <p:nvSpPr>
            <p:cNvPr id="450" name="Google Shape;450;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1" name="Google Shape;451;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2" name="Google Shape;452;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3" name="Google Shape;453;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dirty="0" err="1">
                  <a:solidFill>
                    <a:srgbClr val="FFFFFF"/>
                  </a:solidFill>
                  <a:latin typeface="Roboto Medium"/>
                  <a:ea typeface="Roboto Medium"/>
                  <a:cs typeface="Roboto Medium"/>
                  <a:sym typeface="Roboto Medium"/>
                </a:rPr>
                <a:t>Traitement</a:t>
              </a:r>
              <a:r>
                <a:rPr lang="en-GB" sz="2000" dirty="0">
                  <a:solidFill>
                    <a:srgbClr val="FFFFFF"/>
                  </a:solidFill>
                  <a:latin typeface="Roboto Medium"/>
                  <a:ea typeface="Roboto Medium"/>
                  <a:cs typeface="Roboto Medium"/>
                  <a:sym typeface="Roboto Medium"/>
                </a:rPr>
                <a:t> de </a:t>
              </a:r>
              <a:r>
                <a:rPr lang="en-GB" sz="2000" dirty="0" err="1">
                  <a:solidFill>
                    <a:srgbClr val="FFFFFF"/>
                  </a:solidFill>
                  <a:latin typeface="Roboto Medium"/>
                  <a:ea typeface="Roboto Medium"/>
                  <a:cs typeface="Roboto Medium"/>
                  <a:sym typeface="Roboto Medium"/>
                </a:rPr>
                <a:t>données</a:t>
              </a:r>
              <a:r>
                <a:rPr lang="en-GB" sz="2000" dirty="0">
                  <a:solidFill>
                    <a:srgbClr val="FFFFFF"/>
                  </a:solidFill>
                  <a:latin typeface="Roboto Medium"/>
                  <a:ea typeface="Roboto Medium"/>
                  <a:cs typeface="Roboto Medium"/>
                  <a:sym typeface="Roboto Medium"/>
                </a:rPr>
                <a:t> </a:t>
              </a:r>
              <a:r>
                <a:rPr lang="en-GB" sz="2000" dirty="0" err="1">
                  <a:solidFill>
                    <a:srgbClr val="FFFFFF"/>
                  </a:solidFill>
                  <a:latin typeface="Roboto Medium"/>
                  <a:ea typeface="Roboto Medium"/>
                  <a:cs typeface="Roboto Medium"/>
                  <a:sym typeface="Roboto Medium"/>
                </a:rPr>
                <a:t>en</a:t>
              </a:r>
              <a:r>
                <a:rPr lang="en-GB" sz="2000" dirty="0">
                  <a:solidFill>
                    <a:srgbClr val="FFFFFF"/>
                  </a:solidFill>
                  <a:latin typeface="Roboto Medium"/>
                  <a:ea typeface="Roboto Medium"/>
                  <a:cs typeface="Roboto Medium"/>
                  <a:sym typeface="Roboto Medium"/>
                </a:rPr>
                <a:t> </a:t>
              </a:r>
              <a:r>
                <a:rPr lang="en-GB" sz="2000" dirty="0" err="1">
                  <a:solidFill>
                    <a:srgbClr val="FFFFFF"/>
                  </a:solidFill>
                  <a:latin typeface="Roboto Medium"/>
                  <a:ea typeface="Roboto Medium"/>
                  <a:cs typeface="Roboto Medium"/>
                  <a:sym typeface="Roboto Medium"/>
                </a:rPr>
                <a:t>mémoire</a:t>
              </a:r>
              <a:endParaRPr sz="2000" dirty="0">
                <a:solidFill>
                  <a:srgbClr val="FFFFFF"/>
                </a:solidFill>
                <a:latin typeface="Roboto"/>
                <a:ea typeface="Roboto"/>
                <a:cs typeface="Roboto"/>
                <a:sym typeface="Roboto"/>
              </a:endParaRPr>
            </a:p>
          </p:txBody>
        </p:sp>
        <p:sp>
          <p:nvSpPr>
            <p:cNvPr id="454" name="Google Shape;454;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5" name="Google Shape;455;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01</a:t>
              </a:r>
              <a:endParaRPr sz="5200">
                <a:solidFill>
                  <a:srgbClr val="FFFFFF"/>
                </a:solidFill>
                <a:latin typeface="Roboto Thin"/>
                <a:ea typeface="Roboto Thin"/>
                <a:cs typeface="Roboto Thin"/>
                <a:sym typeface="Roboto Thin"/>
              </a:endParaRPr>
            </a:p>
          </p:txBody>
        </p:sp>
        <p:sp>
          <p:nvSpPr>
            <p:cNvPr id="456" name="Google Shape;456;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 les données en mémoire et pas sur le disque</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Amélioration de performance</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Accès rapide au données</a:t>
              </a:r>
              <a:endParaRPr sz="1600">
                <a:solidFill>
                  <a:srgbClr val="1B786E"/>
                </a:solidFill>
                <a:latin typeface="Roboto"/>
                <a:ea typeface="Roboto"/>
                <a:cs typeface="Roboto"/>
                <a:sym typeface="Roboto"/>
              </a:endParaRPr>
            </a:p>
          </p:txBody>
        </p:sp>
      </p:grpSp>
      <p:sp>
        <p:nvSpPr>
          <p:cNvPr id="2" name="Rectangle 1">
            <a:extLst>
              <a:ext uri="{FF2B5EF4-FFF2-40B4-BE49-F238E27FC236}">
                <a16:creationId xmlns:a16="http://schemas.microsoft.com/office/drawing/2014/main" id="{9BAE4D59-58EE-4FEF-51B6-9710370AC3AB}"/>
              </a:ext>
            </a:extLst>
          </p:cNvPr>
          <p:cNvSpPr/>
          <p:nvPr/>
        </p:nvSpPr>
        <p:spPr>
          <a:xfrm>
            <a:off x="914400" y="1655367"/>
            <a:ext cx="4572000" cy="799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À </a:t>
            </a:r>
            <a:r>
              <a:rPr lang="en-GB" dirty="0" err="1"/>
              <a:t>ciblier</a:t>
            </a:r>
            <a:r>
              <a:rPr lang="en-GB" dirty="0"/>
              <a:t> : </a:t>
            </a:r>
            <a:r>
              <a:rPr lang="en-GB" dirty="0" err="1"/>
              <a:t>plutot</a:t>
            </a:r>
            <a:r>
              <a:rPr lang="en-GB" dirty="0"/>
              <a:t>  les </a:t>
            </a:r>
            <a:r>
              <a:rPr lang="en-GB" dirty="0" err="1"/>
              <a:t>termes</a:t>
            </a:r>
            <a:r>
              <a:rPr lang="en-GB" dirty="0"/>
              <a:t> les plus important </a:t>
            </a:r>
            <a:r>
              <a:rPr lang="en-GB" dirty="0" err="1"/>
              <a:t>coté</a:t>
            </a:r>
            <a:r>
              <a:rPr lang="en-GB" dirty="0"/>
              <a:t> comment il </a:t>
            </a:r>
            <a:r>
              <a:rPr lang="en-GB" dirty="0" err="1"/>
              <a:t>fonctionne</a:t>
            </a:r>
            <a:endParaRPr lang="fr-FR" dirty="0"/>
          </a:p>
        </p:txBody>
      </p:sp>
      <p:sp>
        <p:nvSpPr>
          <p:cNvPr id="3" name="ZoneTexte 2">
            <a:extLst>
              <a:ext uri="{FF2B5EF4-FFF2-40B4-BE49-F238E27FC236}">
                <a16:creationId xmlns:a16="http://schemas.microsoft.com/office/drawing/2014/main" id="{5125446C-F151-903C-1A68-D26A8DD262DC}"/>
              </a:ext>
            </a:extLst>
          </p:cNvPr>
          <p:cNvSpPr txBox="1"/>
          <p:nvPr/>
        </p:nvSpPr>
        <p:spPr>
          <a:xfrm>
            <a:off x="9334500" y="1655367"/>
            <a:ext cx="5695950" cy="1754326"/>
          </a:xfrm>
          <a:prstGeom prst="rect">
            <a:avLst/>
          </a:prstGeom>
          <a:noFill/>
        </p:spPr>
        <p:txBody>
          <a:bodyPr wrap="square" rtlCol="0">
            <a:spAutoFit/>
          </a:bodyPr>
          <a:lstStyle/>
          <a:p>
            <a:r>
              <a:rPr lang="en-GB" sz="3600" dirty="0">
                <a:solidFill>
                  <a:srgbClr val="FF0000"/>
                </a:solidFill>
              </a:rPr>
              <a:t>A combiner </a:t>
            </a:r>
            <a:r>
              <a:rPr lang="en-GB" sz="3600" dirty="0" err="1">
                <a:solidFill>
                  <a:srgbClr val="FF0000"/>
                </a:solidFill>
              </a:rPr>
              <a:t>peut</a:t>
            </a:r>
            <a:r>
              <a:rPr lang="en-GB" sz="3600" dirty="0">
                <a:solidFill>
                  <a:srgbClr val="FF0000"/>
                </a:solidFill>
              </a:rPr>
              <a:t> </a:t>
            </a:r>
            <a:r>
              <a:rPr lang="en-GB" sz="3600" dirty="0" err="1">
                <a:solidFill>
                  <a:srgbClr val="FF0000"/>
                </a:solidFill>
              </a:rPr>
              <a:t>etre</a:t>
            </a:r>
            <a:r>
              <a:rPr lang="en-GB" sz="3600" dirty="0">
                <a:solidFill>
                  <a:srgbClr val="FF0000"/>
                </a:solidFill>
              </a:rPr>
              <a:t> avec </a:t>
            </a:r>
            <a:r>
              <a:rPr lang="en-GB" sz="3600" dirty="0" err="1">
                <a:solidFill>
                  <a:srgbClr val="FF0000"/>
                </a:solidFill>
              </a:rPr>
              <a:t>ce</a:t>
            </a:r>
            <a:r>
              <a:rPr lang="en-GB" sz="3600" dirty="0">
                <a:solidFill>
                  <a:srgbClr val="FF0000"/>
                </a:solidFill>
              </a:rPr>
              <a:t> qui suit et </a:t>
            </a:r>
            <a:r>
              <a:rPr lang="en-GB" sz="3600" dirty="0" err="1">
                <a:solidFill>
                  <a:srgbClr val="FF0000"/>
                </a:solidFill>
              </a:rPr>
              <a:t>améliiorer</a:t>
            </a:r>
            <a:r>
              <a:rPr lang="en-GB" sz="3600" dirty="0">
                <a:solidFill>
                  <a:srgbClr val="FF0000"/>
                </a:solidFill>
              </a:rPr>
              <a:t> et simplifier </a:t>
            </a:r>
            <a:endParaRPr lang="fr-FR" sz="3600" dirty="0">
              <a:solidFill>
                <a:srgbClr val="FF0000"/>
              </a:solidFill>
            </a:endParaRPr>
          </a:p>
        </p:txBody>
      </p:sp>
      <p:sp>
        <p:nvSpPr>
          <p:cNvPr id="4" name="ZoneTexte 3">
            <a:extLst>
              <a:ext uri="{FF2B5EF4-FFF2-40B4-BE49-F238E27FC236}">
                <a16:creationId xmlns:a16="http://schemas.microsoft.com/office/drawing/2014/main" id="{3D1E17D0-B950-DFEB-C755-1D8C94E276B0}"/>
              </a:ext>
            </a:extLst>
          </p:cNvPr>
          <p:cNvSpPr txBox="1"/>
          <p:nvPr/>
        </p:nvSpPr>
        <p:spPr>
          <a:xfrm>
            <a:off x="15318000" y="5905510"/>
            <a:ext cx="5695950" cy="646331"/>
          </a:xfrm>
          <a:prstGeom prst="rect">
            <a:avLst/>
          </a:prstGeom>
          <a:noFill/>
        </p:spPr>
        <p:txBody>
          <a:bodyPr wrap="square" rtlCol="0">
            <a:spAutoFit/>
          </a:bodyPr>
          <a:lstStyle/>
          <a:p>
            <a:r>
              <a:rPr lang="en-GB" sz="3600" dirty="0">
                <a:solidFill>
                  <a:srgbClr val="FF0000"/>
                </a:solidFill>
              </a:rPr>
              <a:t>Least </a:t>
            </a:r>
            <a:r>
              <a:rPr lang="en-GB" sz="3600" dirty="0" err="1">
                <a:solidFill>
                  <a:srgbClr val="FF0000"/>
                </a:solidFill>
              </a:rPr>
              <a:t>prioritary</a:t>
            </a:r>
            <a:endParaRPr lang="fr-FR" sz="3600" dirty="0">
              <a:solidFill>
                <a:srgbClr val="FF0000"/>
              </a:solidFill>
            </a:endParaRPr>
          </a:p>
        </p:txBody>
      </p:sp>
      <p:sp>
        <p:nvSpPr>
          <p:cNvPr id="5" name="ZoneTexte 4">
            <a:extLst>
              <a:ext uri="{FF2B5EF4-FFF2-40B4-BE49-F238E27FC236}">
                <a16:creationId xmlns:a16="http://schemas.microsoft.com/office/drawing/2014/main" id="{900693D7-465D-22C4-BA1A-AD4D2A5191F4}"/>
              </a:ext>
            </a:extLst>
          </p:cNvPr>
          <p:cNvSpPr txBox="1"/>
          <p:nvPr/>
        </p:nvSpPr>
        <p:spPr>
          <a:xfrm>
            <a:off x="3658268" y="8352813"/>
            <a:ext cx="9625263" cy="1200329"/>
          </a:xfrm>
          <a:prstGeom prst="rect">
            <a:avLst/>
          </a:prstGeom>
          <a:noFill/>
        </p:spPr>
        <p:txBody>
          <a:bodyPr wrap="square" rtlCol="0">
            <a:spAutoFit/>
          </a:bodyPr>
          <a:lstStyle/>
          <a:p>
            <a:pPr marL="0" marR="0">
              <a:spcBef>
                <a:spcPts val="0"/>
              </a:spcBef>
              <a:spcAft>
                <a:spcPts val="0"/>
              </a:spcAft>
            </a:pPr>
            <a:r>
              <a:rPr lang="en-GB" sz="1800" dirty="0" err="1">
                <a:effectLst/>
                <a:latin typeface="Calibri" panose="020F0502020204030204" pitchFamily="34" charset="0"/>
              </a:rPr>
              <a:t>Veryy</a:t>
            </a:r>
            <a:r>
              <a:rPr lang="en-GB" sz="1800" dirty="0">
                <a:effectLst/>
                <a:latin typeface="Calibri" panose="020F0502020204030204" pitchFamily="34" charset="0"/>
              </a:rPr>
              <a:t> important links :</a:t>
            </a:r>
          </a:p>
          <a:p>
            <a:pPr marL="0" marR="0">
              <a:spcBef>
                <a:spcPts val="0"/>
              </a:spcBef>
              <a:spcAft>
                <a:spcPts val="0"/>
              </a:spcAft>
            </a:pPr>
            <a:r>
              <a:rPr lang="fr-FR" sz="1800" dirty="0">
                <a:effectLst/>
                <a:latin typeface="Calibri" panose="020F0502020204030204" pitchFamily="34" charset="0"/>
                <a:hlinkClick r:id="rId4"/>
              </a:rPr>
              <a:t>Apache Spark Architecture - </a:t>
            </a:r>
            <a:r>
              <a:rPr lang="fr-FR" sz="1800" dirty="0" err="1">
                <a:effectLst/>
                <a:latin typeface="Calibri" panose="020F0502020204030204" pitchFamily="34" charset="0"/>
                <a:hlinkClick r:id="rId4"/>
              </a:rPr>
              <a:t>Detailed</a:t>
            </a:r>
            <a:r>
              <a:rPr lang="fr-FR" sz="1800" dirty="0">
                <a:effectLst/>
                <a:latin typeface="Calibri" panose="020F0502020204030204" pitchFamily="34" charset="0"/>
                <a:hlinkClick r:id="rId4"/>
              </a:rPr>
              <a:t> </a:t>
            </a:r>
            <a:r>
              <a:rPr lang="fr-FR" sz="1800" dirty="0" err="1">
                <a:effectLst/>
                <a:latin typeface="Calibri" panose="020F0502020204030204" pitchFamily="34" charset="0"/>
                <a:hlinkClick r:id="rId4"/>
              </a:rPr>
              <a:t>Explanation</a:t>
            </a:r>
            <a:r>
              <a:rPr lang="fr-FR" sz="1800" dirty="0">
                <a:effectLst/>
                <a:latin typeface="Calibri" panose="020F0502020204030204" pitchFamily="34" charset="0"/>
                <a:hlinkClick r:id="rId4"/>
              </a:rPr>
              <a:t> - </a:t>
            </a:r>
            <a:r>
              <a:rPr lang="fr-FR" sz="1800" dirty="0" err="1">
                <a:effectLst/>
                <a:latin typeface="Calibri" panose="020F0502020204030204" pitchFamily="34" charset="0"/>
                <a:hlinkClick r:id="rId4"/>
              </a:rPr>
              <a:t>InterviewBit</a:t>
            </a:r>
            <a:endParaRPr lang="fr-FR" sz="1800" dirty="0">
              <a:effectLst/>
              <a:latin typeface="Calibri" panose="020F0502020204030204" pitchFamily="34" charset="0"/>
            </a:endParaRPr>
          </a:p>
          <a:p>
            <a:pPr marL="0" marR="0">
              <a:spcBef>
                <a:spcPts val="0"/>
              </a:spcBef>
              <a:spcAft>
                <a:spcPts val="0"/>
              </a:spcAft>
            </a:pPr>
            <a:r>
              <a:rPr lang="en-GB" sz="1800" dirty="0">
                <a:effectLst/>
                <a:latin typeface="Calibri" panose="020F0502020204030204" pitchFamily="34" charset="0"/>
              </a:rPr>
              <a:t> </a:t>
            </a:r>
            <a:r>
              <a:rPr lang="fr-FR" sz="1800" dirty="0">
                <a:effectLst/>
                <a:latin typeface="Calibri" panose="020F0502020204030204" pitchFamily="34" charset="0"/>
                <a:hlinkClick r:id="rId5"/>
              </a:rPr>
              <a:t>Introduction to Spark </a:t>
            </a:r>
            <a:r>
              <a:rPr lang="fr-FR" sz="1800" dirty="0" err="1">
                <a:effectLst/>
                <a:latin typeface="Calibri" panose="020F0502020204030204" pitchFamily="34" charset="0"/>
                <a:hlinkClick r:id="rId5"/>
              </a:rPr>
              <a:t>with</a:t>
            </a:r>
            <a:r>
              <a:rPr lang="fr-FR" sz="1800" dirty="0">
                <a:effectLst/>
                <a:latin typeface="Calibri" panose="020F0502020204030204" pitchFamily="34" charset="0"/>
                <a:hlinkClick r:id="rId5"/>
              </a:rPr>
              <a:t> Python: Spark Architecture and Components </a:t>
            </a:r>
            <a:r>
              <a:rPr lang="fr-FR" sz="1800" dirty="0" err="1">
                <a:effectLst/>
                <a:latin typeface="Calibri" panose="020F0502020204030204" pitchFamily="34" charset="0"/>
                <a:hlinkClick r:id="rId5"/>
              </a:rPr>
              <a:t>Explained</a:t>
            </a:r>
            <a:r>
              <a:rPr lang="fr-FR" sz="1800" dirty="0">
                <a:effectLst/>
                <a:latin typeface="Calibri" panose="020F0502020204030204" pitchFamily="34" charset="0"/>
                <a:hlinkClick r:id="rId5"/>
              </a:rPr>
              <a:t> in </a:t>
            </a:r>
            <a:r>
              <a:rPr lang="fr-FR" sz="1800" dirty="0" err="1">
                <a:effectLst/>
                <a:latin typeface="Calibri" panose="020F0502020204030204" pitchFamily="34" charset="0"/>
                <a:hlinkClick r:id="rId5"/>
              </a:rPr>
              <a:t>Detail</a:t>
            </a:r>
            <a:r>
              <a:rPr lang="fr-FR" sz="1800" dirty="0">
                <a:effectLst/>
                <a:latin typeface="Calibri" panose="020F0502020204030204" pitchFamily="34" charset="0"/>
                <a:hlinkClick r:id="rId5"/>
              </a:rPr>
              <a:t> | by Niranjan Kumar | </a:t>
            </a:r>
            <a:r>
              <a:rPr lang="fr-FR" sz="1800" dirty="0" err="1">
                <a:effectLst/>
                <a:latin typeface="Calibri" panose="020F0502020204030204" pitchFamily="34" charset="0"/>
                <a:hlinkClick r:id="rId5"/>
              </a:rPr>
              <a:t>DataDrivenInvestor</a:t>
            </a:r>
            <a:endParaRPr lang="fr-FR" sz="1800" dirty="0">
              <a:effectLst/>
              <a:latin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208d49cec94_0_0"/>
          <p:cNvSpPr txBox="1"/>
          <p:nvPr/>
        </p:nvSpPr>
        <p:spPr>
          <a:xfrm>
            <a:off x="174754" y="85926"/>
            <a:ext cx="16474800" cy="1071062"/>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4800" b="1" dirty="0" err="1">
                <a:solidFill>
                  <a:srgbClr val="2A4B56"/>
                </a:solidFill>
                <a:latin typeface="Fira Sans"/>
                <a:ea typeface="Fira Sans"/>
                <a:cs typeface="Fira Sans"/>
                <a:sym typeface="Fira Sans"/>
              </a:rPr>
              <a:t>Eléments</a:t>
            </a:r>
            <a:r>
              <a:rPr lang="en-GB" sz="4800" b="1" dirty="0">
                <a:solidFill>
                  <a:srgbClr val="2A4B56"/>
                </a:solidFill>
                <a:latin typeface="Fira Sans"/>
                <a:ea typeface="Fira Sans"/>
                <a:cs typeface="Fira Sans"/>
                <a:sym typeface="Fira Sans"/>
              </a:rPr>
              <a:t> </a:t>
            </a:r>
            <a:r>
              <a:rPr lang="en-GB" sz="4800" b="1" dirty="0" err="1">
                <a:solidFill>
                  <a:srgbClr val="2A4B56"/>
                </a:solidFill>
                <a:latin typeface="Fira Sans"/>
                <a:ea typeface="Fira Sans"/>
                <a:cs typeface="Fira Sans"/>
                <a:sym typeface="Fira Sans"/>
              </a:rPr>
              <a:t>clés</a:t>
            </a:r>
            <a:r>
              <a:rPr lang="en-GB" sz="4800" b="1" dirty="0">
                <a:solidFill>
                  <a:srgbClr val="2A4B56"/>
                </a:solidFill>
                <a:latin typeface="Fira Sans"/>
                <a:ea typeface="Fira Sans"/>
                <a:cs typeface="Fira Sans"/>
                <a:sym typeface="Fira Sans"/>
              </a:rPr>
              <a:t> de </a:t>
            </a:r>
            <a:r>
              <a:rPr lang="en-GB" sz="4800" b="1" dirty="0" err="1">
                <a:solidFill>
                  <a:srgbClr val="2A4B56"/>
                </a:solidFill>
                <a:latin typeface="Fira Sans"/>
                <a:ea typeface="Fira Sans"/>
                <a:cs typeface="Fira Sans"/>
                <a:sym typeface="Fira Sans"/>
              </a:rPr>
              <a:t>l’architecture</a:t>
            </a:r>
            <a:r>
              <a:rPr lang="en-GB" sz="4800" b="1" dirty="0">
                <a:solidFill>
                  <a:srgbClr val="2A4B56"/>
                </a:solidFill>
                <a:latin typeface="Fira Sans"/>
                <a:ea typeface="Fira Sans"/>
                <a:cs typeface="Fira Sans"/>
                <a:sym typeface="Fira Sans"/>
              </a:rPr>
              <a:t> de Apache Spark</a:t>
            </a:r>
            <a:r>
              <a:rPr lang="en-GB" sz="4800" b="1" i="0" u="none" strike="noStrike" cap="none" dirty="0">
                <a:solidFill>
                  <a:srgbClr val="2A4B56"/>
                </a:solidFill>
                <a:latin typeface="Fira Sans"/>
                <a:ea typeface="Fira Sans"/>
                <a:cs typeface="Fira Sans"/>
                <a:sym typeface="Fira Sans"/>
              </a:rPr>
              <a:t> </a:t>
            </a:r>
            <a:endParaRPr sz="4800" b="1" i="0" u="none" strike="noStrike" cap="none" dirty="0">
              <a:solidFill>
                <a:srgbClr val="2A4B56"/>
              </a:solidFill>
              <a:latin typeface="Fira Sans"/>
              <a:ea typeface="Fira Sans"/>
              <a:cs typeface="Fira Sans"/>
              <a:sym typeface="Fira Sans"/>
            </a:endParaRPr>
          </a:p>
        </p:txBody>
      </p:sp>
      <p:pic>
        <p:nvPicPr>
          <p:cNvPr id="421" name="Google Shape;421;g208d49cec94_0_0"/>
          <p:cNvPicPr preferRelativeResize="0"/>
          <p:nvPr/>
        </p:nvPicPr>
        <p:blipFill rotWithShape="1">
          <a:blip r:embed="rId3">
            <a:alphaModFix/>
          </a:blip>
          <a:srcRect/>
          <a:stretch/>
        </p:blipFill>
        <p:spPr>
          <a:xfrm rot="5400000">
            <a:off x="9009652" y="1307619"/>
            <a:ext cx="260866" cy="17571927"/>
          </a:xfrm>
          <a:prstGeom prst="rect">
            <a:avLst/>
          </a:prstGeom>
          <a:noFill/>
          <a:ln>
            <a:noFill/>
          </a:ln>
        </p:spPr>
      </p:pic>
      <p:sp>
        <p:nvSpPr>
          <p:cNvPr id="422" name="Google Shape;422;g208d49cec94_0_0"/>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23" name="Google Shape;423;g208d49cec94_0_0"/>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24" name="Google Shape;424;g208d49cec94_0_0"/>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3</a:t>
            </a:r>
            <a:endParaRPr sz="3600" b="1" i="0" u="none" strike="noStrike" cap="none">
              <a:solidFill>
                <a:srgbClr val="D98A23"/>
              </a:solidFill>
              <a:latin typeface="Alegreya Sans SC"/>
              <a:ea typeface="Alegreya Sans SC"/>
              <a:cs typeface="Alegreya Sans SC"/>
              <a:sym typeface="Alegreya Sans SC"/>
            </a:endParaRPr>
          </a:p>
        </p:txBody>
      </p:sp>
      <p:pic>
        <p:nvPicPr>
          <p:cNvPr id="3074" name="Picture 2">
            <a:extLst>
              <a:ext uri="{FF2B5EF4-FFF2-40B4-BE49-F238E27FC236}">
                <a16:creationId xmlns:a16="http://schemas.microsoft.com/office/drawing/2014/main" id="{200836B8-6435-C793-C1C8-E7C99D2788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895" y="2501531"/>
            <a:ext cx="8771452" cy="44107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DF8D925-A60D-6AB2-B581-9654DF6083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5759" y="5828072"/>
            <a:ext cx="66675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805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53" name="Image 52">
            <a:extLst>
              <a:ext uri="{FF2B5EF4-FFF2-40B4-BE49-F238E27FC236}">
                <a16:creationId xmlns:a16="http://schemas.microsoft.com/office/drawing/2014/main" id="{FAA0153A-5FBC-D234-6D88-14474A1AB1BE}"/>
              </a:ext>
            </a:extLst>
          </p:cNvPr>
          <p:cNvPicPr>
            <a:picLocks noChangeAspect="1"/>
          </p:cNvPicPr>
          <p:nvPr/>
        </p:nvPicPr>
        <p:blipFill>
          <a:blip r:embed="rId3"/>
          <a:stretch>
            <a:fillRect/>
          </a:stretch>
        </p:blipFill>
        <p:spPr>
          <a:xfrm>
            <a:off x="7773405" y="7697802"/>
            <a:ext cx="929588" cy="796109"/>
          </a:xfrm>
          <a:prstGeom prst="rect">
            <a:avLst/>
          </a:prstGeom>
        </p:spPr>
      </p:pic>
      <p:sp>
        <p:nvSpPr>
          <p:cNvPr id="463" name="Google Shape;463;g208d49cec94_0_1113"/>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4" name="Google Shape;464;g208d49cec94_0_1113"/>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5" name="Google Shape;465;g208d49cec94_0_1113"/>
          <p:cNvSpPr txBox="1"/>
          <p:nvPr/>
        </p:nvSpPr>
        <p:spPr>
          <a:xfrm>
            <a:off x="1692279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4</a:t>
            </a:r>
            <a:endParaRPr sz="3600" b="1" i="0" u="none" strike="noStrike" cap="none" dirty="0">
              <a:solidFill>
                <a:srgbClr val="D98A23"/>
              </a:solidFill>
              <a:latin typeface="Alegreya Sans SC"/>
              <a:ea typeface="Alegreya Sans SC"/>
              <a:cs typeface="Alegreya Sans SC"/>
              <a:sym typeface="Alegreya Sans SC"/>
            </a:endParaRPr>
          </a:p>
        </p:txBody>
      </p:sp>
      <p:pic>
        <p:nvPicPr>
          <p:cNvPr id="485" name="Google Shape;485;g208d49cec94_0_1113"/>
          <p:cNvPicPr preferRelativeResize="0"/>
          <p:nvPr/>
        </p:nvPicPr>
        <p:blipFill rotWithShape="1">
          <a:blip r:embed="rId4">
            <a:alphaModFix/>
          </a:blip>
          <a:srcRect/>
          <a:stretch/>
        </p:blipFill>
        <p:spPr>
          <a:xfrm rot="5400000">
            <a:off x="9009652" y="1307619"/>
            <a:ext cx="260866" cy="17571927"/>
          </a:xfrm>
          <a:prstGeom prst="rect">
            <a:avLst/>
          </a:prstGeom>
          <a:noFill/>
          <a:ln>
            <a:noFill/>
          </a:ln>
        </p:spPr>
      </p:pic>
      <p:sp>
        <p:nvSpPr>
          <p:cNvPr id="2" name="TextBox 52">
            <a:extLst>
              <a:ext uri="{FF2B5EF4-FFF2-40B4-BE49-F238E27FC236}">
                <a16:creationId xmlns:a16="http://schemas.microsoft.com/office/drawing/2014/main" id="{371CDF53-F305-AF40-9BB6-B136FA322EEA}"/>
              </a:ext>
            </a:extLst>
          </p:cNvPr>
          <p:cNvSpPr txBox="1"/>
          <p:nvPr/>
        </p:nvSpPr>
        <p:spPr>
          <a:xfrm>
            <a:off x="2521682" y="278641"/>
            <a:ext cx="14594220" cy="646331"/>
          </a:xfrm>
          <a:prstGeom prst="rect">
            <a:avLst/>
          </a:prstGeom>
          <a:noFill/>
        </p:spPr>
        <p:txBody>
          <a:bodyPr wrap="square" rtlCol="0">
            <a:spAutoFit/>
          </a:bodyPr>
          <a:lstStyle/>
          <a:p>
            <a:pPr algn="ctr" defTabSz="1371600">
              <a:buClrTx/>
            </a:pPr>
            <a:r>
              <a:rPr lang="en-US" sz="3600" b="1" kern="1200" dirty="0">
                <a:solidFill>
                  <a:prstClr val="black"/>
                </a:solidFill>
                <a:latin typeface="Cardo "/>
                <a:ea typeface="+mn-ea"/>
                <a:cs typeface="+mn-cs"/>
              </a:rPr>
              <a:t>Pipeline des </a:t>
            </a:r>
            <a:r>
              <a:rPr lang="en-US" sz="3600" b="1" kern="1200" dirty="0" err="1">
                <a:solidFill>
                  <a:prstClr val="black"/>
                </a:solidFill>
                <a:latin typeface="Cardo "/>
                <a:ea typeface="+mn-ea"/>
                <a:cs typeface="+mn-cs"/>
              </a:rPr>
              <a:t>données</a:t>
            </a:r>
            <a:r>
              <a:rPr lang="en-US" sz="3600" b="1" kern="1200" dirty="0">
                <a:solidFill>
                  <a:prstClr val="black"/>
                </a:solidFill>
                <a:latin typeface="Cardo "/>
                <a:ea typeface="+mn-ea"/>
                <a:cs typeface="+mn-cs"/>
              </a:rPr>
              <a:t> </a:t>
            </a:r>
            <a:r>
              <a:rPr lang="en-US" sz="3600" b="1" kern="1200" dirty="0" err="1">
                <a:solidFill>
                  <a:prstClr val="black"/>
                </a:solidFill>
                <a:latin typeface="Cardo "/>
                <a:ea typeface="+mn-ea"/>
                <a:cs typeface="+mn-cs"/>
              </a:rPr>
              <a:t>détaillé</a:t>
            </a:r>
            <a:endParaRPr lang="en-IN" sz="3600" b="1" kern="1200" dirty="0">
              <a:ln w="0"/>
              <a:solidFill>
                <a:srgbClr val="17406D">
                  <a:lumMod val="50000"/>
                </a:srgbClr>
              </a:solidFill>
              <a:effectLst>
                <a:outerShdw blurRad="38100" dist="25400" dir="5400000" algn="ctr" rotWithShape="0">
                  <a:srgbClr val="6E747A">
                    <a:alpha val="43000"/>
                  </a:srgbClr>
                </a:outerShdw>
              </a:effectLst>
              <a:latin typeface="Cardo "/>
              <a:ea typeface="Cardo" panose="02020600000000000000" pitchFamily="18" charset="-79"/>
              <a:cs typeface="Cardo" panose="02020600000000000000" pitchFamily="18" charset="-79"/>
            </a:endParaRPr>
          </a:p>
        </p:txBody>
      </p:sp>
      <p:sp>
        <p:nvSpPr>
          <p:cNvPr id="3" name="Diamond 25">
            <a:extLst>
              <a:ext uri="{FF2B5EF4-FFF2-40B4-BE49-F238E27FC236}">
                <a16:creationId xmlns:a16="http://schemas.microsoft.com/office/drawing/2014/main" id="{86F52F59-9F12-529B-89D9-FB58DE656FE0}"/>
              </a:ext>
            </a:extLst>
          </p:cNvPr>
          <p:cNvSpPr/>
          <p:nvPr/>
        </p:nvSpPr>
        <p:spPr>
          <a:xfrm>
            <a:off x="11706951" y="1158527"/>
            <a:ext cx="2157396" cy="2201894"/>
          </a:xfrm>
          <a:prstGeom prst="diamond">
            <a:avLst/>
          </a:prstGeom>
          <a:no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4" name="Diamond 26">
            <a:extLst>
              <a:ext uri="{FF2B5EF4-FFF2-40B4-BE49-F238E27FC236}">
                <a16:creationId xmlns:a16="http://schemas.microsoft.com/office/drawing/2014/main" id="{009BE3CC-ED83-796D-7105-3DCB13BED0A5}"/>
              </a:ext>
            </a:extLst>
          </p:cNvPr>
          <p:cNvSpPr/>
          <p:nvPr/>
        </p:nvSpPr>
        <p:spPr>
          <a:xfrm>
            <a:off x="14914495" y="1158527"/>
            <a:ext cx="2157396" cy="2201894"/>
          </a:xfrm>
          <a:prstGeom prst="diamond">
            <a:avLst/>
          </a:prstGeom>
          <a:no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5" name="Diamond 27">
            <a:extLst>
              <a:ext uri="{FF2B5EF4-FFF2-40B4-BE49-F238E27FC236}">
                <a16:creationId xmlns:a16="http://schemas.microsoft.com/office/drawing/2014/main" id="{52A0B7C1-04D3-976D-3758-7DFA9203B41C}"/>
              </a:ext>
            </a:extLst>
          </p:cNvPr>
          <p:cNvSpPr/>
          <p:nvPr/>
        </p:nvSpPr>
        <p:spPr>
          <a:xfrm>
            <a:off x="5295693" y="1222140"/>
            <a:ext cx="2157396" cy="2201894"/>
          </a:xfrm>
          <a:prstGeom prst="diamond">
            <a:avLst/>
          </a:prstGeom>
          <a:noFill/>
          <a:ln w="762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7" name="Diamond 3">
            <a:extLst>
              <a:ext uri="{FF2B5EF4-FFF2-40B4-BE49-F238E27FC236}">
                <a16:creationId xmlns:a16="http://schemas.microsoft.com/office/drawing/2014/main" id="{E998D300-2292-9C60-B534-2C670056AB0C}"/>
              </a:ext>
            </a:extLst>
          </p:cNvPr>
          <p:cNvSpPr/>
          <p:nvPr/>
        </p:nvSpPr>
        <p:spPr>
          <a:xfrm>
            <a:off x="8520840" y="1158527"/>
            <a:ext cx="2157396" cy="2201894"/>
          </a:xfrm>
          <a:prstGeom prst="diamond">
            <a:avLst/>
          </a:pr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8" name="TextBox 6">
            <a:extLst>
              <a:ext uri="{FF2B5EF4-FFF2-40B4-BE49-F238E27FC236}">
                <a16:creationId xmlns:a16="http://schemas.microsoft.com/office/drawing/2014/main" id="{9194ADF8-B47C-5F2F-268E-C52E1430D7A1}"/>
              </a:ext>
            </a:extLst>
          </p:cNvPr>
          <p:cNvSpPr txBox="1"/>
          <p:nvPr/>
        </p:nvSpPr>
        <p:spPr>
          <a:xfrm>
            <a:off x="282508" y="4438659"/>
            <a:ext cx="2080421" cy="553998"/>
          </a:xfrm>
          <a:prstGeom prst="rect">
            <a:avLst/>
          </a:prstGeom>
          <a:noFill/>
        </p:spPr>
        <p:txBody>
          <a:bodyPr wrap="square" rtlCol="0">
            <a:spAutoFit/>
          </a:bodyPr>
          <a:lstStyle/>
          <a:p>
            <a:pPr defTabSz="1371600">
              <a:buClrTx/>
            </a:pPr>
            <a:r>
              <a:rPr lang="en-IN" sz="3000" b="1" kern="1200" dirty="0">
                <a:solidFill>
                  <a:srgbClr val="00B050"/>
                </a:solidFill>
                <a:latin typeface="Cardo" panose="02020600000000000000" pitchFamily="18" charset="-79"/>
                <a:ea typeface="Cardo" panose="02020600000000000000" pitchFamily="18" charset="-79"/>
                <a:cs typeface="Cardo" panose="02020600000000000000" pitchFamily="18" charset="-79"/>
              </a:rPr>
              <a:t>Input</a:t>
            </a:r>
          </a:p>
        </p:txBody>
      </p:sp>
      <p:sp>
        <p:nvSpPr>
          <p:cNvPr id="9" name="TextBox 7">
            <a:extLst>
              <a:ext uri="{FF2B5EF4-FFF2-40B4-BE49-F238E27FC236}">
                <a16:creationId xmlns:a16="http://schemas.microsoft.com/office/drawing/2014/main" id="{CE8B142A-E51C-3AF9-9B84-64CFE0EDAF90}"/>
              </a:ext>
            </a:extLst>
          </p:cNvPr>
          <p:cNvSpPr txBox="1"/>
          <p:nvPr/>
        </p:nvSpPr>
        <p:spPr>
          <a:xfrm>
            <a:off x="203277" y="5735238"/>
            <a:ext cx="1333494" cy="553998"/>
          </a:xfrm>
          <a:prstGeom prst="rect">
            <a:avLst/>
          </a:prstGeom>
          <a:noFill/>
        </p:spPr>
        <p:txBody>
          <a:bodyPr wrap="square" rtlCol="0">
            <a:spAutoFit/>
          </a:bodyPr>
          <a:lstStyle/>
          <a:p>
            <a:pPr defTabSz="1371600">
              <a:buClrTx/>
            </a:pPr>
            <a:r>
              <a:rPr lang="en-IN" sz="3000" b="1" kern="1200" dirty="0">
                <a:solidFill>
                  <a:srgbClr val="FF0000"/>
                </a:solidFill>
                <a:latin typeface="Cardo" panose="02020600000000000000" pitchFamily="18" charset="-79"/>
                <a:ea typeface="Cardo" panose="02020600000000000000" pitchFamily="18" charset="-79"/>
                <a:cs typeface="Cardo" panose="02020600000000000000" pitchFamily="18" charset="-79"/>
              </a:rPr>
              <a:t>Focus</a:t>
            </a:r>
          </a:p>
        </p:txBody>
      </p:sp>
      <p:sp>
        <p:nvSpPr>
          <p:cNvPr id="10" name="TextBox 8">
            <a:extLst>
              <a:ext uri="{FF2B5EF4-FFF2-40B4-BE49-F238E27FC236}">
                <a16:creationId xmlns:a16="http://schemas.microsoft.com/office/drawing/2014/main" id="{1C036BB2-76A2-8343-6474-28FF27F18D22}"/>
              </a:ext>
            </a:extLst>
          </p:cNvPr>
          <p:cNvSpPr txBox="1"/>
          <p:nvPr/>
        </p:nvSpPr>
        <p:spPr>
          <a:xfrm>
            <a:off x="109749" y="7589529"/>
            <a:ext cx="2422366" cy="1015663"/>
          </a:xfrm>
          <a:prstGeom prst="rect">
            <a:avLst/>
          </a:prstGeom>
          <a:noFill/>
        </p:spPr>
        <p:txBody>
          <a:bodyPr wrap="square" rtlCol="0">
            <a:spAutoFit/>
          </a:bodyPr>
          <a:lstStyle/>
          <a:p>
            <a:pPr defTabSz="1371600">
              <a:buClrTx/>
            </a:pPr>
            <a:r>
              <a:rPr lang="en-IN" sz="3000" b="1" kern="1200" dirty="0">
                <a:solidFill>
                  <a:prstClr val="black"/>
                </a:solidFill>
                <a:latin typeface="Cardo" panose="02020600000000000000" pitchFamily="18" charset="-79"/>
                <a:ea typeface="Cardo" panose="02020600000000000000" pitchFamily="18" charset="-79"/>
                <a:cs typeface="Cardo" panose="02020600000000000000" pitchFamily="18" charset="-79"/>
              </a:rPr>
              <a:t>Tools/ Packages </a:t>
            </a:r>
          </a:p>
        </p:txBody>
      </p:sp>
      <p:sp>
        <p:nvSpPr>
          <p:cNvPr id="11" name="TextBox 9">
            <a:extLst>
              <a:ext uri="{FF2B5EF4-FFF2-40B4-BE49-F238E27FC236}">
                <a16:creationId xmlns:a16="http://schemas.microsoft.com/office/drawing/2014/main" id="{5244FC67-CE82-B9CC-770F-6B62BD79CE60}"/>
              </a:ext>
            </a:extLst>
          </p:cNvPr>
          <p:cNvSpPr txBox="1"/>
          <p:nvPr/>
        </p:nvSpPr>
        <p:spPr>
          <a:xfrm>
            <a:off x="203277" y="8545503"/>
            <a:ext cx="2080539" cy="553998"/>
          </a:xfrm>
          <a:prstGeom prst="rect">
            <a:avLst/>
          </a:prstGeom>
          <a:noFill/>
        </p:spPr>
        <p:txBody>
          <a:bodyPr wrap="square" rtlCol="0">
            <a:spAutoFit/>
          </a:bodyPr>
          <a:lstStyle/>
          <a:p>
            <a:pPr defTabSz="1371600">
              <a:buClrTx/>
            </a:pPr>
            <a:r>
              <a:rPr lang="en-IN" sz="3000" b="1" kern="1200" dirty="0">
                <a:solidFill>
                  <a:schemeClr val="accent1">
                    <a:lumMod val="75000"/>
                  </a:schemeClr>
                </a:solidFill>
                <a:latin typeface="Cardo" panose="02020600000000000000" pitchFamily="18" charset="-79"/>
                <a:ea typeface="Cardo" panose="02020600000000000000" pitchFamily="18" charset="-79"/>
                <a:cs typeface="Cardo" panose="02020600000000000000" pitchFamily="18" charset="-79"/>
              </a:rPr>
              <a:t>Output</a:t>
            </a:r>
          </a:p>
        </p:txBody>
      </p:sp>
      <p:cxnSp>
        <p:nvCxnSpPr>
          <p:cNvPr id="12" name="Straight Connector 11">
            <a:extLst>
              <a:ext uri="{FF2B5EF4-FFF2-40B4-BE49-F238E27FC236}">
                <a16:creationId xmlns:a16="http://schemas.microsoft.com/office/drawing/2014/main" id="{0BA5BF3A-2A6E-571E-279C-B1ABB730C41E}"/>
              </a:ext>
            </a:extLst>
          </p:cNvPr>
          <p:cNvCxnSpPr/>
          <p:nvPr/>
        </p:nvCxnSpPr>
        <p:spPr>
          <a:xfrm>
            <a:off x="-36000" y="5363947"/>
            <a:ext cx="1836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4BC6C7-F215-3158-FAAD-646EBA5F7511}"/>
              </a:ext>
            </a:extLst>
          </p:cNvPr>
          <p:cNvCxnSpPr/>
          <p:nvPr/>
        </p:nvCxnSpPr>
        <p:spPr>
          <a:xfrm>
            <a:off x="-36000" y="7492785"/>
            <a:ext cx="1836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2BD40A-B43D-5144-44E4-BE102E3DB9F6}"/>
              </a:ext>
            </a:extLst>
          </p:cNvPr>
          <p:cNvCxnSpPr/>
          <p:nvPr/>
        </p:nvCxnSpPr>
        <p:spPr>
          <a:xfrm>
            <a:off x="-36000" y="8521485"/>
            <a:ext cx="1836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5">
            <a:extLst>
              <a:ext uri="{FF2B5EF4-FFF2-40B4-BE49-F238E27FC236}">
                <a16:creationId xmlns:a16="http://schemas.microsoft.com/office/drawing/2014/main" id="{C8D32FDB-34A0-AEE6-35DA-8D22516D2292}"/>
              </a:ext>
            </a:extLst>
          </p:cNvPr>
          <p:cNvCxnSpPr/>
          <p:nvPr/>
        </p:nvCxnSpPr>
        <p:spPr>
          <a:xfrm>
            <a:off x="2356155" y="4223001"/>
            <a:ext cx="0" cy="5111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6">
            <a:extLst>
              <a:ext uri="{FF2B5EF4-FFF2-40B4-BE49-F238E27FC236}">
                <a16:creationId xmlns:a16="http://schemas.microsoft.com/office/drawing/2014/main" id="{22CED650-7827-111E-0BBD-673062F313A2}"/>
              </a:ext>
            </a:extLst>
          </p:cNvPr>
          <p:cNvCxnSpPr/>
          <p:nvPr/>
        </p:nvCxnSpPr>
        <p:spPr>
          <a:xfrm>
            <a:off x="5563700" y="4223001"/>
            <a:ext cx="0" cy="5111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7">
            <a:extLst>
              <a:ext uri="{FF2B5EF4-FFF2-40B4-BE49-F238E27FC236}">
                <a16:creationId xmlns:a16="http://schemas.microsoft.com/office/drawing/2014/main" id="{80841A9C-8017-1F51-F960-FB8CB77FFD4D}"/>
              </a:ext>
            </a:extLst>
          </p:cNvPr>
          <p:cNvCxnSpPr/>
          <p:nvPr/>
        </p:nvCxnSpPr>
        <p:spPr>
          <a:xfrm>
            <a:off x="8771244" y="4223001"/>
            <a:ext cx="0" cy="5111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8">
            <a:extLst>
              <a:ext uri="{FF2B5EF4-FFF2-40B4-BE49-F238E27FC236}">
                <a16:creationId xmlns:a16="http://schemas.microsoft.com/office/drawing/2014/main" id="{235C9A34-7AF0-F5A5-DC95-7C036EF10436}"/>
              </a:ext>
            </a:extLst>
          </p:cNvPr>
          <p:cNvCxnSpPr/>
          <p:nvPr/>
        </p:nvCxnSpPr>
        <p:spPr>
          <a:xfrm>
            <a:off x="11978787" y="4223001"/>
            <a:ext cx="0" cy="5111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9">
            <a:extLst>
              <a:ext uri="{FF2B5EF4-FFF2-40B4-BE49-F238E27FC236}">
                <a16:creationId xmlns:a16="http://schemas.microsoft.com/office/drawing/2014/main" id="{97E38824-D85F-F3CA-795E-C9AA83895C0A}"/>
              </a:ext>
            </a:extLst>
          </p:cNvPr>
          <p:cNvCxnSpPr/>
          <p:nvPr/>
        </p:nvCxnSpPr>
        <p:spPr>
          <a:xfrm>
            <a:off x="15186330" y="4223001"/>
            <a:ext cx="0" cy="5111711"/>
          </a:xfrm>
          <a:prstGeom prst="line">
            <a:avLst/>
          </a:prstGeom>
        </p:spPr>
        <p:style>
          <a:lnRef idx="1">
            <a:schemeClr val="accent1"/>
          </a:lnRef>
          <a:fillRef idx="0">
            <a:schemeClr val="accent1"/>
          </a:fillRef>
          <a:effectRef idx="0">
            <a:schemeClr val="accent1"/>
          </a:effectRef>
          <a:fontRef idx="minor">
            <a:schemeClr val="tx1"/>
          </a:fontRef>
        </p:style>
      </p:cxnSp>
      <p:sp>
        <p:nvSpPr>
          <p:cNvPr id="20" name="Arrow: Right 20">
            <a:extLst>
              <a:ext uri="{FF2B5EF4-FFF2-40B4-BE49-F238E27FC236}">
                <a16:creationId xmlns:a16="http://schemas.microsoft.com/office/drawing/2014/main" id="{8A03C4ED-98DC-5B54-F4B5-50A90BB106F2}"/>
              </a:ext>
            </a:extLst>
          </p:cNvPr>
          <p:cNvSpPr/>
          <p:nvPr/>
        </p:nvSpPr>
        <p:spPr>
          <a:xfrm>
            <a:off x="8650171" y="2823830"/>
            <a:ext cx="3043233" cy="1639715"/>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srgbClr val="DBEFF9">
                  <a:lumMod val="25000"/>
                </a:srgbClr>
              </a:solidFill>
              <a:latin typeface="Calibri" panose="020F0502020204030204"/>
            </a:endParaRPr>
          </a:p>
        </p:txBody>
      </p:sp>
      <p:sp>
        <p:nvSpPr>
          <p:cNvPr id="21" name="Arrow: Right 21">
            <a:extLst>
              <a:ext uri="{FF2B5EF4-FFF2-40B4-BE49-F238E27FC236}">
                <a16:creationId xmlns:a16="http://schemas.microsoft.com/office/drawing/2014/main" id="{42F0FF00-CA96-A241-F0DF-2056CAF55E02}"/>
              </a:ext>
            </a:extLst>
          </p:cNvPr>
          <p:cNvSpPr/>
          <p:nvPr/>
        </p:nvSpPr>
        <p:spPr>
          <a:xfrm>
            <a:off x="11893435" y="2823830"/>
            <a:ext cx="3043233" cy="1639715"/>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srgbClr val="17406D">
                  <a:lumMod val="75000"/>
                </a:srgbClr>
              </a:solidFill>
              <a:latin typeface="Calibri" panose="020F0502020204030204"/>
            </a:endParaRPr>
          </a:p>
        </p:txBody>
      </p:sp>
      <p:sp>
        <p:nvSpPr>
          <p:cNvPr id="22" name="Arrow: Right 22">
            <a:extLst>
              <a:ext uri="{FF2B5EF4-FFF2-40B4-BE49-F238E27FC236}">
                <a16:creationId xmlns:a16="http://schemas.microsoft.com/office/drawing/2014/main" id="{E3DD0378-ECE9-7177-37C2-7943A96DC88D}"/>
              </a:ext>
            </a:extLst>
          </p:cNvPr>
          <p:cNvSpPr/>
          <p:nvPr/>
        </p:nvSpPr>
        <p:spPr>
          <a:xfrm>
            <a:off x="15136699" y="2823830"/>
            <a:ext cx="3043233" cy="1639715"/>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23" name="Arrow: Right 23">
            <a:extLst>
              <a:ext uri="{FF2B5EF4-FFF2-40B4-BE49-F238E27FC236}">
                <a16:creationId xmlns:a16="http://schemas.microsoft.com/office/drawing/2014/main" id="{1D8CBEF5-FE4F-54E5-8D0E-3C30AA329AC5}"/>
              </a:ext>
            </a:extLst>
          </p:cNvPr>
          <p:cNvSpPr/>
          <p:nvPr/>
        </p:nvSpPr>
        <p:spPr>
          <a:xfrm>
            <a:off x="5546464" y="2887443"/>
            <a:ext cx="3043233" cy="1639715"/>
          </a:xfrm>
          <a:prstGeom prst="right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25" name="TextBox 47">
            <a:extLst>
              <a:ext uri="{FF2B5EF4-FFF2-40B4-BE49-F238E27FC236}">
                <a16:creationId xmlns:a16="http://schemas.microsoft.com/office/drawing/2014/main" id="{35705FF0-B45E-8E4C-25D2-F68BD0284E8D}"/>
              </a:ext>
            </a:extLst>
          </p:cNvPr>
          <p:cNvSpPr txBox="1"/>
          <p:nvPr/>
        </p:nvSpPr>
        <p:spPr>
          <a:xfrm>
            <a:off x="8698297" y="3364224"/>
            <a:ext cx="1995294" cy="507831"/>
          </a:xfrm>
          <a:prstGeom prst="rect">
            <a:avLst/>
          </a:prstGeom>
          <a:noFill/>
        </p:spPr>
        <p:txBody>
          <a:bodyPr wrap="square" rtlCol="0">
            <a:spAutoFit/>
          </a:bodyPr>
          <a:lstStyle/>
          <a:p>
            <a:pPr algn="ctr" defTabSz="1371600">
              <a:buClrTx/>
            </a:pPr>
            <a:r>
              <a:rPr lang="en-IN" sz="2700" b="1" kern="1200" dirty="0" err="1">
                <a:solidFill>
                  <a:prstClr val="white"/>
                </a:solidFill>
                <a:latin typeface="Calibri" panose="020F0502020204030204"/>
                <a:ea typeface="+mn-ea"/>
                <a:cs typeface="+mn-cs"/>
              </a:rPr>
              <a:t>Nettoyage</a:t>
            </a:r>
            <a:endParaRPr lang="en-IN" sz="2700" b="1" kern="1200" dirty="0">
              <a:solidFill>
                <a:prstClr val="white"/>
              </a:solidFill>
              <a:latin typeface="Calibri" panose="020F0502020204030204"/>
              <a:ea typeface="+mn-ea"/>
              <a:cs typeface="+mn-cs"/>
            </a:endParaRPr>
          </a:p>
        </p:txBody>
      </p:sp>
      <p:sp>
        <p:nvSpPr>
          <p:cNvPr id="26" name="TextBox 48">
            <a:extLst>
              <a:ext uri="{FF2B5EF4-FFF2-40B4-BE49-F238E27FC236}">
                <a16:creationId xmlns:a16="http://schemas.microsoft.com/office/drawing/2014/main" id="{BF84E3E2-8E5E-481A-A31B-F825484E5C33}"/>
              </a:ext>
            </a:extLst>
          </p:cNvPr>
          <p:cNvSpPr txBox="1"/>
          <p:nvPr/>
        </p:nvSpPr>
        <p:spPr>
          <a:xfrm>
            <a:off x="11941560" y="3364224"/>
            <a:ext cx="1674575" cy="507831"/>
          </a:xfrm>
          <a:prstGeom prst="rect">
            <a:avLst/>
          </a:prstGeom>
          <a:noFill/>
        </p:spPr>
        <p:txBody>
          <a:bodyPr wrap="square" rtlCol="0">
            <a:spAutoFit/>
          </a:bodyPr>
          <a:lstStyle/>
          <a:p>
            <a:pPr algn="ctr" defTabSz="1371600">
              <a:buClrTx/>
            </a:pPr>
            <a:r>
              <a:rPr lang="en-IN" sz="2700" b="1" kern="1200" dirty="0">
                <a:solidFill>
                  <a:prstClr val="white"/>
                </a:solidFill>
                <a:latin typeface="Calibri" panose="020F0502020204030204"/>
                <a:ea typeface="+mn-ea"/>
                <a:cs typeface="+mn-cs"/>
              </a:rPr>
              <a:t>Selection</a:t>
            </a:r>
          </a:p>
        </p:txBody>
      </p:sp>
      <p:sp>
        <p:nvSpPr>
          <p:cNvPr id="27" name="TextBox 49">
            <a:extLst>
              <a:ext uri="{FF2B5EF4-FFF2-40B4-BE49-F238E27FC236}">
                <a16:creationId xmlns:a16="http://schemas.microsoft.com/office/drawing/2014/main" id="{209EFD5A-11E8-D164-5FF8-9D2D9E727147}"/>
              </a:ext>
            </a:extLst>
          </p:cNvPr>
          <p:cNvSpPr txBox="1"/>
          <p:nvPr/>
        </p:nvSpPr>
        <p:spPr>
          <a:xfrm>
            <a:off x="15019084" y="3192899"/>
            <a:ext cx="2995106" cy="923330"/>
          </a:xfrm>
          <a:prstGeom prst="rect">
            <a:avLst/>
          </a:prstGeom>
          <a:noFill/>
        </p:spPr>
        <p:txBody>
          <a:bodyPr wrap="square" rtlCol="0">
            <a:spAutoFit/>
          </a:bodyPr>
          <a:lstStyle/>
          <a:p>
            <a:pPr algn="ctr" defTabSz="1371600">
              <a:buClrTx/>
            </a:pPr>
            <a:r>
              <a:rPr lang="en-IN" sz="2700" b="1" kern="1200" dirty="0">
                <a:solidFill>
                  <a:prstClr val="white"/>
                </a:solidFill>
                <a:latin typeface="Calibri" panose="020F0502020204030204"/>
                <a:ea typeface="+mn-ea"/>
                <a:cs typeface="+mn-cs"/>
              </a:rPr>
              <a:t>Mise </a:t>
            </a:r>
            <a:r>
              <a:rPr lang="en-IN" sz="2700" b="1" kern="1200" dirty="0" err="1">
                <a:solidFill>
                  <a:prstClr val="white"/>
                </a:solidFill>
                <a:latin typeface="Calibri" panose="020F0502020204030204"/>
                <a:ea typeface="+mn-ea"/>
                <a:cs typeface="+mn-cs"/>
              </a:rPr>
              <a:t>en</a:t>
            </a:r>
            <a:r>
              <a:rPr lang="en-IN" sz="2700" b="1" kern="1200" dirty="0">
                <a:solidFill>
                  <a:prstClr val="white"/>
                </a:solidFill>
                <a:latin typeface="Calibri" panose="020F0502020204030204"/>
                <a:ea typeface="+mn-ea"/>
                <a:cs typeface="+mn-cs"/>
              </a:rPr>
              <a:t> </a:t>
            </a:r>
            <a:r>
              <a:rPr lang="en-IN" sz="2700" b="1" kern="1200" dirty="0" err="1">
                <a:solidFill>
                  <a:prstClr val="white"/>
                </a:solidFill>
                <a:latin typeface="Calibri" panose="020F0502020204030204"/>
                <a:ea typeface="+mn-ea"/>
                <a:cs typeface="+mn-cs"/>
              </a:rPr>
              <a:t>forme</a:t>
            </a:r>
            <a:r>
              <a:rPr lang="en-IN" sz="2700" b="1" kern="1200" dirty="0">
                <a:solidFill>
                  <a:prstClr val="white"/>
                </a:solidFill>
                <a:latin typeface="Calibri" panose="020F0502020204030204"/>
                <a:ea typeface="+mn-ea"/>
                <a:cs typeface="+mn-cs"/>
              </a:rPr>
              <a:t> et transformation</a:t>
            </a:r>
          </a:p>
        </p:txBody>
      </p:sp>
      <p:sp>
        <p:nvSpPr>
          <p:cNvPr id="28" name="TextBox 50">
            <a:extLst>
              <a:ext uri="{FF2B5EF4-FFF2-40B4-BE49-F238E27FC236}">
                <a16:creationId xmlns:a16="http://schemas.microsoft.com/office/drawing/2014/main" id="{EDBCCE33-EE3E-8920-050D-ED2FCDBD2F34}"/>
              </a:ext>
            </a:extLst>
          </p:cNvPr>
          <p:cNvSpPr txBox="1"/>
          <p:nvPr/>
        </p:nvSpPr>
        <p:spPr>
          <a:xfrm>
            <a:off x="5594590" y="3427837"/>
            <a:ext cx="2527060" cy="923330"/>
          </a:xfrm>
          <a:prstGeom prst="rect">
            <a:avLst/>
          </a:prstGeom>
          <a:noFill/>
        </p:spPr>
        <p:txBody>
          <a:bodyPr wrap="square" rtlCol="0">
            <a:spAutoFit/>
          </a:bodyPr>
          <a:lstStyle/>
          <a:p>
            <a:pPr algn="ctr" defTabSz="1371600">
              <a:buClrTx/>
            </a:pPr>
            <a:r>
              <a:rPr lang="en-IN" sz="2700" b="1" kern="1200" dirty="0">
                <a:solidFill>
                  <a:prstClr val="white"/>
                </a:solidFill>
                <a:latin typeface="Calibri" panose="020F0502020204030204"/>
                <a:ea typeface="+mn-ea"/>
                <a:cs typeface="+mn-cs"/>
              </a:rPr>
              <a:t>Importation</a:t>
            </a:r>
          </a:p>
          <a:p>
            <a:pPr algn="ctr" defTabSz="1371600">
              <a:buClrTx/>
            </a:pPr>
            <a:endParaRPr lang="en-IN" sz="2700" b="1" kern="1200" dirty="0">
              <a:solidFill>
                <a:prstClr val="white"/>
              </a:solidFill>
              <a:latin typeface="Calibri" panose="020F0502020204030204"/>
              <a:ea typeface="+mn-ea"/>
              <a:cs typeface="+mn-cs"/>
            </a:endParaRPr>
          </a:p>
        </p:txBody>
      </p:sp>
      <p:pic>
        <p:nvPicPr>
          <p:cNvPr id="31" name="Picture 2">
            <a:extLst>
              <a:ext uri="{FF2B5EF4-FFF2-40B4-BE49-F238E27FC236}">
                <a16:creationId xmlns:a16="http://schemas.microsoft.com/office/drawing/2014/main" id="{26C96F29-5F53-13C0-ABEF-DD713C99D6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8974551" y="1741797"/>
            <a:ext cx="1062193" cy="106219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D0E85C5E-EAAE-7C50-6300-C986C80157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90772" y="1703016"/>
            <a:ext cx="1178207" cy="11782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a:extLst>
              <a:ext uri="{FF2B5EF4-FFF2-40B4-BE49-F238E27FC236}">
                <a16:creationId xmlns:a16="http://schemas.microsoft.com/office/drawing/2014/main" id="{B97CD640-0B87-12B4-E372-D3C9C9D12DD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416885" y="1619123"/>
            <a:ext cx="1244304" cy="1244304"/>
          </a:xfrm>
          <a:prstGeom prst="rect">
            <a:avLst/>
          </a:prstGeom>
          <a:noFill/>
          <a:extLst>
            <a:ext uri="{909E8E84-426E-40DD-AFC4-6F175D3DCCD1}">
              <a14:hiddenFill xmlns:a14="http://schemas.microsoft.com/office/drawing/2010/main">
                <a:solidFill>
                  <a:srgbClr val="FFFFFF"/>
                </a:solidFill>
              </a14:hiddenFill>
            </a:ext>
          </a:extLst>
        </p:spPr>
      </p:pic>
      <p:sp>
        <p:nvSpPr>
          <p:cNvPr id="37" name="Diamond 28">
            <a:extLst>
              <a:ext uri="{FF2B5EF4-FFF2-40B4-BE49-F238E27FC236}">
                <a16:creationId xmlns:a16="http://schemas.microsoft.com/office/drawing/2014/main" id="{07C83EB1-3008-E905-A7AD-5E98F975C097}"/>
              </a:ext>
            </a:extLst>
          </p:cNvPr>
          <p:cNvSpPr/>
          <p:nvPr/>
        </p:nvSpPr>
        <p:spPr>
          <a:xfrm>
            <a:off x="1966762" y="1158527"/>
            <a:ext cx="2157396" cy="2201894"/>
          </a:xfrm>
          <a:prstGeom prst="diamond">
            <a:avLst/>
          </a:prstGeom>
          <a:noFill/>
          <a:ln w="76200">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38" name="Arrow: Right 24">
            <a:extLst>
              <a:ext uri="{FF2B5EF4-FFF2-40B4-BE49-F238E27FC236}">
                <a16:creationId xmlns:a16="http://schemas.microsoft.com/office/drawing/2014/main" id="{9940054F-D2C0-4FD3-0987-B2B48F19913E}"/>
              </a:ext>
            </a:extLst>
          </p:cNvPr>
          <p:cNvSpPr/>
          <p:nvPr/>
        </p:nvSpPr>
        <p:spPr>
          <a:xfrm>
            <a:off x="2260410" y="2823830"/>
            <a:ext cx="3043233" cy="1639715"/>
          </a:xfrm>
          <a:prstGeom prst="rightArrow">
            <a:avLst/>
          </a:prstGeom>
          <a:solidFill>
            <a:schemeClr val="accent6">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schemeClr val="accent4">
                  <a:lumMod val="50000"/>
                </a:schemeClr>
              </a:solidFill>
              <a:latin typeface="Calibri" panose="020F0502020204030204"/>
            </a:endParaRPr>
          </a:p>
        </p:txBody>
      </p:sp>
      <p:sp>
        <p:nvSpPr>
          <p:cNvPr id="39" name="TextBox 51">
            <a:extLst>
              <a:ext uri="{FF2B5EF4-FFF2-40B4-BE49-F238E27FC236}">
                <a16:creationId xmlns:a16="http://schemas.microsoft.com/office/drawing/2014/main" id="{6B5068F9-1172-548C-1490-A783EF53070A}"/>
              </a:ext>
            </a:extLst>
          </p:cNvPr>
          <p:cNvSpPr txBox="1"/>
          <p:nvPr/>
        </p:nvSpPr>
        <p:spPr>
          <a:xfrm>
            <a:off x="2207343" y="3381551"/>
            <a:ext cx="2914659" cy="507831"/>
          </a:xfrm>
          <a:prstGeom prst="rect">
            <a:avLst/>
          </a:prstGeom>
          <a:noFill/>
          <a:ln>
            <a:noFill/>
          </a:ln>
        </p:spPr>
        <p:txBody>
          <a:bodyPr wrap="square" rtlCol="0">
            <a:spAutoFit/>
          </a:bodyPr>
          <a:lstStyle/>
          <a:p>
            <a:pPr algn="ctr" defTabSz="1371600">
              <a:buClrTx/>
            </a:pPr>
            <a:r>
              <a:rPr lang="en-IN" sz="2700" b="1" kern="1200" dirty="0" err="1">
                <a:solidFill>
                  <a:prstClr val="white"/>
                </a:solidFill>
                <a:latin typeface="Calibri" panose="020F0502020204030204"/>
                <a:ea typeface="+mn-ea"/>
                <a:cs typeface="+mn-cs"/>
              </a:rPr>
              <a:t>Récolte</a:t>
            </a:r>
            <a:endParaRPr lang="en-IN" sz="2700" b="1" kern="1200" dirty="0">
              <a:solidFill>
                <a:prstClr val="white"/>
              </a:solidFill>
              <a:latin typeface="Calibri" panose="020F0502020204030204"/>
              <a:ea typeface="+mn-ea"/>
              <a:cs typeface="+mn-cs"/>
            </a:endParaRPr>
          </a:p>
        </p:txBody>
      </p:sp>
      <p:pic>
        <p:nvPicPr>
          <p:cNvPr id="1030" name="Picture 6">
            <a:extLst>
              <a:ext uri="{FF2B5EF4-FFF2-40B4-BE49-F238E27FC236}">
                <a16:creationId xmlns:a16="http://schemas.microsoft.com/office/drawing/2014/main" id="{F830B6F8-522F-1EC5-891F-8BEB7C77277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09324" y="1820370"/>
            <a:ext cx="1201398" cy="12013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6671F41-8887-7006-C066-B7EBD9F84AF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14121" y="1622730"/>
            <a:ext cx="1389438" cy="1389438"/>
          </a:xfrm>
          <a:prstGeom prst="rect">
            <a:avLst/>
          </a:prstGeom>
          <a:noFill/>
          <a:extLst>
            <a:ext uri="{909E8E84-426E-40DD-AFC4-6F175D3DCCD1}">
              <a14:hiddenFill xmlns:a14="http://schemas.microsoft.com/office/drawing/2010/main">
                <a:solidFill>
                  <a:srgbClr val="FFFFFF"/>
                </a:solidFill>
              </a14:hiddenFill>
            </a:ext>
          </a:extLst>
        </p:spPr>
      </p:pic>
      <p:sp>
        <p:nvSpPr>
          <p:cNvPr id="41" name="ZoneTexte 40">
            <a:extLst>
              <a:ext uri="{FF2B5EF4-FFF2-40B4-BE49-F238E27FC236}">
                <a16:creationId xmlns:a16="http://schemas.microsoft.com/office/drawing/2014/main" id="{DD5BE5FB-A78E-A6D3-A8C2-6A8A8B21C94D}"/>
              </a:ext>
            </a:extLst>
          </p:cNvPr>
          <p:cNvSpPr txBox="1"/>
          <p:nvPr/>
        </p:nvSpPr>
        <p:spPr>
          <a:xfrm>
            <a:off x="2476169" y="4370217"/>
            <a:ext cx="3009021" cy="830997"/>
          </a:xfrm>
          <a:prstGeom prst="rect">
            <a:avLst/>
          </a:prstGeom>
          <a:noFill/>
        </p:spPr>
        <p:txBody>
          <a:bodyPr wrap="square" rtlCol="0">
            <a:spAutoFit/>
          </a:bodyPr>
          <a:lstStyle/>
          <a:p>
            <a:pPr marL="285750" indent="-285750">
              <a:buClr>
                <a:srgbClr val="00B050"/>
              </a:buClr>
              <a:buFont typeface="Wingdings" panose="05000000000000000000" pitchFamily="2" charset="2"/>
              <a:buChar char="§"/>
            </a:pPr>
            <a:r>
              <a:rPr lang="en-GB" sz="2400" dirty="0"/>
              <a:t>Objectif </a:t>
            </a:r>
            <a:r>
              <a:rPr lang="en-GB" sz="2400" dirty="0" err="1"/>
              <a:t>définit</a:t>
            </a:r>
            <a:endParaRPr lang="en-GB" sz="2400" dirty="0"/>
          </a:p>
          <a:p>
            <a:pPr marL="285750" indent="-285750">
              <a:buClr>
                <a:srgbClr val="00B050"/>
              </a:buClr>
              <a:buFont typeface="Wingdings" panose="05000000000000000000" pitchFamily="2" charset="2"/>
              <a:buChar char="§"/>
            </a:pPr>
            <a:r>
              <a:rPr lang="en-GB" sz="2400" dirty="0"/>
              <a:t>Plan de </a:t>
            </a:r>
            <a:r>
              <a:rPr lang="en-GB" sz="2400" dirty="0" err="1"/>
              <a:t>collecte</a:t>
            </a:r>
            <a:endParaRPr lang="fr-FR" sz="2400" dirty="0"/>
          </a:p>
        </p:txBody>
      </p:sp>
      <p:sp>
        <p:nvSpPr>
          <p:cNvPr id="42" name="ZoneTexte 41">
            <a:extLst>
              <a:ext uri="{FF2B5EF4-FFF2-40B4-BE49-F238E27FC236}">
                <a16:creationId xmlns:a16="http://schemas.microsoft.com/office/drawing/2014/main" id="{AC55E300-E933-9660-25BF-14D07FB019C9}"/>
              </a:ext>
            </a:extLst>
          </p:cNvPr>
          <p:cNvSpPr txBox="1"/>
          <p:nvPr/>
        </p:nvSpPr>
        <p:spPr>
          <a:xfrm>
            <a:off x="5714121" y="4351167"/>
            <a:ext cx="3009021" cy="830997"/>
          </a:xfrm>
          <a:prstGeom prst="rect">
            <a:avLst/>
          </a:prstGeom>
          <a:noFill/>
        </p:spPr>
        <p:txBody>
          <a:bodyPr wrap="square" rtlCol="0">
            <a:spAutoFit/>
          </a:bodyPr>
          <a:lstStyle/>
          <a:p>
            <a:pPr marL="285750" indent="-285750">
              <a:buClr>
                <a:srgbClr val="00B050"/>
              </a:buClr>
              <a:buFont typeface="Wingdings" panose="05000000000000000000" pitchFamily="2" charset="2"/>
              <a:buChar char="§"/>
            </a:pPr>
            <a:r>
              <a:rPr lang="en-GB" sz="2400" dirty="0"/>
              <a:t>4  </a:t>
            </a:r>
            <a:r>
              <a:rPr lang="en-GB" sz="2400" dirty="0" err="1"/>
              <a:t>fichiers</a:t>
            </a:r>
            <a:r>
              <a:rPr lang="en-GB" sz="2400" dirty="0"/>
              <a:t> CSV </a:t>
            </a:r>
            <a:r>
              <a:rPr lang="en-GB" sz="2400" dirty="0" err="1"/>
              <a:t>locaux</a:t>
            </a:r>
            <a:endParaRPr lang="en-GB" sz="2400" dirty="0"/>
          </a:p>
        </p:txBody>
      </p:sp>
      <p:sp>
        <p:nvSpPr>
          <p:cNvPr id="43" name="ZoneTexte 42">
            <a:extLst>
              <a:ext uri="{FF2B5EF4-FFF2-40B4-BE49-F238E27FC236}">
                <a16:creationId xmlns:a16="http://schemas.microsoft.com/office/drawing/2014/main" id="{C06133DB-4D6F-4E75-E35F-ED4802554DCE}"/>
              </a:ext>
            </a:extLst>
          </p:cNvPr>
          <p:cNvSpPr txBox="1"/>
          <p:nvPr/>
        </p:nvSpPr>
        <p:spPr>
          <a:xfrm>
            <a:off x="8934010" y="4388559"/>
            <a:ext cx="3009021" cy="830997"/>
          </a:xfrm>
          <a:prstGeom prst="rect">
            <a:avLst/>
          </a:prstGeom>
          <a:noFill/>
        </p:spPr>
        <p:txBody>
          <a:bodyPr wrap="square" rtlCol="0">
            <a:spAutoFit/>
          </a:bodyPr>
          <a:lstStyle/>
          <a:p>
            <a:pPr marL="285750" indent="-285750">
              <a:buClr>
                <a:srgbClr val="00B050"/>
              </a:buClr>
              <a:buFont typeface="Wingdings" panose="05000000000000000000" pitchFamily="2" charset="2"/>
              <a:buChar char="§"/>
            </a:pPr>
            <a:r>
              <a:rPr lang="en-GB" sz="2400" dirty="0"/>
              <a:t>4 </a:t>
            </a:r>
            <a:r>
              <a:rPr lang="en-GB" sz="2400" dirty="0" err="1"/>
              <a:t>DataFrame</a:t>
            </a:r>
            <a:r>
              <a:rPr lang="en-GB" sz="2400" dirty="0"/>
              <a:t> </a:t>
            </a:r>
            <a:r>
              <a:rPr lang="en-GB" sz="2400" dirty="0" err="1"/>
              <a:t>Pyspark</a:t>
            </a:r>
            <a:r>
              <a:rPr lang="en-GB" sz="2400" dirty="0"/>
              <a:t> </a:t>
            </a:r>
            <a:endParaRPr lang="fr-FR" sz="2400" dirty="0"/>
          </a:p>
        </p:txBody>
      </p:sp>
      <p:sp>
        <p:nvSpPr>
          <p:cNvPr id="44" name="ZoneTexte 43">
            <a:extLst>
              <a:ext uri="{FF2B5EF4-FFF2-40B4-BE49-F238E27FC236}">
                <a16:creationId xmlns:a16="http://schemas.microsoft.com/office/drawing/2014/main" id="{4FA11941-9D6F-51F3-4F8B-F9B361B5437E}"/>
              </a:ext>
            </a:extLst>
          </p:cNvPr>
          <p:cNvSpPr txBox="1"/>
          <p:nvPr/>
        </p:nvSpPr>
        <p:spPr>
          <a:xfrm>
            <a:off x="12129515" y="4388559"/>
            <a:ext cx="3009021" cy="892552"/>
          </a:xfrm>
          <a:prstGeom prst="rect">
            <a:avLst/>
          </a:prstGeom>
          <a:noFill/>
        </p:spPr>
        <p:txBody>
          <a:bodyPr wrap="square" rtlCol="0">
            <a:spAutoFit/>
          </a:bodyPr>
          <a:lstStyle/>
          <a:p>
            <a:pPr marL="285750" indent="-285750">
              <a:buClr>
                <a:srgbClr val="00B050"/>
              </a:buClr>
              <a:buFont typeface="Wingdings" panose="05000000000000000000" pitchFamily="2" charset="2"/>
              <a:buChar char="§"/>
            </a:pPr>
            <a:r>
              <a:rPr lang="en-GB" sz="2400" dirty="0"/>
              <a:t>1 </a:t>
            </a:r>
            <a:r>
              <a:rPr lang="en-GB" sz="2400" dirty="0" err="1"/>
              <a:t>DataFrame</a:t>
            </a:r>
            <a:r>
              <a:rPr lang="en-GB" sz="2400" dirty="0"/>
              <a:t> </a:t>
            </a:r>
            <a:r>
              <a:rPr lang="en-GB" sz="2400" dirty="0" err="1"/>
              <a:t>Pyspark</a:t>
            </a:r>
            <a:r>
              <a:rPr lang="en-GB" sz="2600" dirty="0"/>
              <a:t> </a:t>
            </a:r>
            <a:endParaRPr lang="fr-FR" sz="2600" dirty="0"/>
          </a:p>
        </p:txBody>
      </p:sp>
      <p:sp>
        <p:nvSpPr>
          <p:cNvPr id="45" name="ZoneTexte 44">
            <a:extLst>
              <a:ext uri="{FF2B5EF4-FFF2-40B4-BE49-F238E27FC236}">
                <a16:creationId xmlns:a16="http://schemas.microsoft.com/office/drawing/2014/main" id="{50ABC7C6-E351-5EE1-44BD-D0BA0195D947}"/>
              </a:ext>
            </a:extLst>
          </p:cNvPr>
          <p:cNvSpPr txBox="1"/>
          <p:nvPr/>
        </p:nvSpPr>
        <p:spPr>
          <a:xfrm>
            <a:off x="15250655" y="4407782"/>
            <a:ext cx="3009021" cy="830997"/>
          </a:xfrm>
          <a:prstGeom prst="rect">
            <a:avLst/>
          </a:prstGeom>
          <a:noFill/>
        </p:spPr>
        <p:txBody>
          <a:bodyPr wrap="square" rtlCol="0">
            <a:spAutoFit/>
          </a:bodyPr>
          <a:lstStyle/>
          <a:p>
            <a:pPr marL="285750" indent="-285750">
              <a:buClr>
                <a:srgbClr val="00B050"/>
              </a:buClr>
              <a:buFont typeface="Wingdings" panose="05000000000000000000" pitchFamily="2" charset="2"/>
              <a:buChar char="§"/>
            </a:pPr>
            <a:r>
              <a:rPr lang="en-GB" sz="2400" dirty="0"/>
              <a:t>3 </a:t>
            </a:r>
            <a:r>
              <a:rPr lang="en-GB" sz="2400" dirty="0" err="1"/>
              <a:t>DataFrame</a:t>
            </a:r>
            <a:r>
              <a:rPr lang="en-GB" sz="2400" dirty="0"/>
              <a:t> </a:t>
            </a:r>
            <a:r>
              <a:rPr lang="en-GB" sz="2400" dirty="0" err="1"/>
              <a:t>Pyspark</a:t>
            </a:r>
            <a:r>
              <a:rPr lang="en-GB" sz="2400" dirty="0"/>
              <a:t> </a:t>
            </a:r>
            <a:endParaRPr lang="fr-FR" sz="2400" dirty="0"/>
          </a:p>
        </p:txBody>
      </p:sp>
      <p:sp>
        <p:nvSpPr>
          <p:cNvPr id="46" name="ZoneTexte 45">
            <a:extLst>
              <a:ext uri="{FF2B5EF4-FFF2-40B4-BE49-F238E27FC236}">
                <a16:creationId xmlns:a16="http://schemas.microsoft.com/office/drawing/2014/main" id="{92247EC2-1E95-7E3B-FEFA-40AA0D73B67D}"/>
              </a:ext>
            </a:extLst>
          </p:cNvPr>
          <p:cNvSpPr txBox="1"/>
          <p:nvPr/>
        </p:nvSpPr>
        <p:spPr>
          <a:xfrm>
            <a:off x="2476169" y="8545503"/>
            <a:ext cx="3009021" cy="830997"/>
          </a:xfrm>
          <a:prstGeom prst="rect">
            <a:avLst/>
          </a:prstGeom>
          <a:noFill/>
        </p:spPr>
        <p:txBody>
          <a:bodyPr wrap="square" rtlCol="0">
            <a:spAutoFit/>
          </a:bodyPr>
          <a:lstStyle/>
          <a:p>
            <a:pPr marL="285750" indent="-285750">
              <a:buClr>
                <a:schemeClr val="accent1">
                  <a:lumMod val="75000"/>
                </a:schemeClr>
              </a:buClr>
              <a:buFont typeface="Wingdings" panose="05000000000000000000" pitchFamily="2" charset="2"/>
              <a:buChar char="§"/>
            </a:pPr>
            <a:r>
              <a:rPr lang="en-GB" sz="2400" dirty="0"/>
              <a:t>4  </a:t>
            </a:r>
            <a:r>
              <a:rPr lang="en-GB" sz="2400" dirty="0" err="1"/>
              <a:t>fichiers</a:t>
            </a:r>
            <a:r>
              <a:rPr lang="en-GB" sz="2400" dirty="0"/>
              <a:t> CSV </a:t>
            </a:r>
            <a:r>
              <a:rPr lang="en-GB" sz="2400" dirty="0" err="1"/>
              <a:t>locaux</a:t>
            </a:r>
            <a:endParaRPr lang="en-GB" sz="2400" dirty="0"/>
          </a:p>
        </p:txBody>
      </p:sp>
      <p:sp>
        <p:nvSpPr>
          <p:cNvPr id="47" name="ZoneTexte 46">
            <a:extLst>
              <a:ext uri="{FF2B5EF4-FFF2-40B4-BE49-F238E27FC236}">
                <a16:creationId xmlns:a16="http://schemas.microsoft.com/office/drawing/2014/main" id="{A46664E1-6E51-F183-1CA5-C9D639BBDCEA}"/>
              </a:ext>
            </a:extLst>
          </p:cNvPr>
          <p:cNvSpPr txBox="1"/>
          <p:nvPr/>
        </p:nvSpPr>
        <p:spPr>
          <a:xfrm>
            <a:off x="2331915" y="5397406"/>
            <a:ext cx="2963778" cy="2462213"/>
          </a:xfrm>
          <a:prstGeom prst="rect">
            <a:avLst/>
          </a:prstGeom>
          <a:noFill/>
        </p:spPr>
        <p:txBody>
          <a:bodyPr wrap="square" rtlCol="0">
            <a:spAutoFit/>
          </a:bodyPr>
          <a:lstStyle/>
          <a:p>
            <a:pPr marL="342900" indent="-342900">
              <a:buClr>
                <a:srgbClr val="FF0000"/>
              </a:buClr>
              <a:buFont typeface="Wingdings" panose="05000000000000000000" pitchFamily="2" charset="2"/>
              <a:buChar char="§"/>
            </a:pPr>
            <a:r>
              <a:rPr lang="en-GB" sz="2200" b="1" dirty="0"/>
              <a:t>Un </a:t>
            </a:r>
            <a:r>
              <a:rPr lang="en-GB" sz="2200" b="1" dirty="0" err="1"/>
              <a:t>suivi</a:t>
            </a:r>
            <a:r>
              <a:rPr lang="en-GB" sz="2200" b="1" dirty="0"/>
              <a:t> par </a:t>
            </a:r>
            <a:r>
              <a:rPr lang="en-GB" sz="2200" b="1" dirty="0" err="1"/>
              <a:t>département</a:t>
            </a:r>
            <a:r>
              <a:rPr lang="en-GB" sz="2200" b="1" dirty="0"/>
              <a:t>.</a:t>
            </a:r>
          </a:p>
          <a:p>
            <a:pPr marL="342900" indent="-342900">
              <a:buClr>
                <a:srgbClr val="FF0000"/>
              </a:buClr>
              <a:buFont typeface="Wingdings" panose="05000000000000000000" pitchFamily="2" charset="2"/>
              <a:buChar char="§"/>
            </a:pPr>
            <a:r>
              <a:rPr lang="en-GB" sz="2200" b="1" dirty="0"/>
              <a:t>Une variable </a:t>
            </a:r>
            <a:r>
              <a:rPr lang="en-GB" sz="2200" b="1" dirty="0" err="1"/>
              <a:t>clé</a:t>
            </a:r>
            <a:r>
              <a:rPr lang="en-GB" sz="2200" b="1" dirty="0"/>
              <a:t> commune</a:t>
            </a:r>
          </a:p>
          <a:p>
            <a:pPr marL="342900" indent="-342900">
              <a:buClr>
                <a:srgbClr val="FF0000"/>
              </a:buClr>
              <a:buFont typeface="Wingdings" panose="05000000000000000000" pitchFamily="2" charset="2"/>
              <a:buChar char="§"/>
            </a:pPr>
            <a:r>
              <a:rPr lang="en-GB" sz="2200" b="1" dirty="0"/>
              <a:t>Des </a:t>
            </a:r>
            <a:r>
              <a:rPr lang="en-GB" sz="2200" b="1" dirty="0" err="1"/>
              <a:t>intervalles</a:t>
            </a:r>
            <a:r>
              <a:rPr lang="en-GB" sz="2200" b="1" dirty="0"/>
              <a:t> de temps </a:t>
            </a:r>
            <a:r>
              <a:rPr lang="en-GB" sz="2200" b="1" dirty="0" err="1"/>
              <a:t>cohérents</a:t>
            </a:r>
            <a:r>
              <a:rPr lang="en-GB" sz="2200" b="1" dirty="0"/>
              <a:t>.</a:t>
            </a:r>
          </a:p>
          <a:p>
            <a:pPr>
              <a:buClr>
                <a:srgbClr val="FF0000"/>
              </a:buClr>
            </a:pPr>
            <a:endParaRPr lang="en-GB" sz="2200" b="1" dirty="0"/>
          </a:p>
        </p:txBody>
      </p:sp>
      <p:sp>
        <p:nvSpPr>
          <p:cNvPr id="48" name="ZoneTexte 47">
            <a:extLst>
              <a:ext uri="{FF2B5EF4-FFF2-40B4-BE49-F238E27FC236}">
                <a16:creationId xmlns:a16="http://schemas.microsoft.com/office/drawing/2014/main" id="{FDEDCFF9-06C5-123E-293E-5B038D1A898F}"/>
              </a:ext>
            </a:extLst>
          </p:cNvPr>
          <p:cNvSpPr txBox="1"/>
          <p:nvPr/>
        </p:nvSpPr>
        <p:spPr>
          <a:xfrm>
            <a:off x="5647956" y="5058146"/>
            <a:ext cx="3135328" cy="2462213"/>
          </a:xfrm>
          <a:prstGeom prst="rect">
            <a:avLst/>
          </a:prstGeom>
          <a:noFill/>
        </p:spPr>
        <p:txBody>
          <a:bodyPr wrap="square" rtlCol="0">
            <a:spAutoFit/>
          </a:bodyPr>
          <a:lstStyle/>
          <a:p>
            <a:pPr marL="342900" indent="-342900">
              <a:buClr>
                <a:srgbClr val="FF0000"/>
              </a:buClr>
              <a:buFont typeface="Wingdings" panose="05000000000000000000" pitchFamily="2" charset="2"/>
              <a:buChar char="§"/>
            </a:pPr>
            <a:endParaRPr lang="en-GB" sz="2200" b="1" dirty="0"/>
          </a:p>
          <a:p>
            <a:pPr marL="342900" indent="-342900">
              <a:buClr>
                <a:srgbClr val="FF0000"/>
              </a:buClr>
              <a:buFont typeface="Wingdings" panose="05000000000000000000" pitchFamily="2" charset="2"/>
              <a:buChar char="§"/>
            </a:pPr>
            <a:r>
              <a:rPr lang="en-GB" sz="2200" b="1" dirty="0"/>
              <a:t>Stocker et </a:t>
            </a:r>
            <a:r>
              <a:rPr lang="en-GB" sz="2200" b="1" dirty="0" err="1"/>
              <a:t>récupérer</a:t>
            </a:r>
            <a:r>
              <a:rPr lang="en-GB" sz="2200" b="1" dirty="0"/>
              <a:t> de manière </a:t>
            </a:r>
            <a:r>
              <a:rPr lang="en-GB" sz="2200" b="1" dirty="0" err="1"/>
              <a:t>efficace</a:t>
            </a:r>
            <a:endParaRPr lang="en-GB" sz="2200" b="1" dirty="0"/>
          </a:p>
          <a:p>
            <a:pPr algn="ctr">
              <a:buClr>
                <a:srgbClr val="FF0000"/>
              </a:buClr>
            </a:pPr>
            <a:r>
              <a:rPr lang="en-GB" sz="2200" b="1" dirty="0"/>
              <a:t> (</a:t>
            </a:r>
            <a:r>
              <a:rPr lang="en-GB" sz="2200" b="1" dirty="0" err="1"/>
              <a:t>Rapidité</a:t>
            </a:r>
            <a:r>
              <a:rPr lang="en-GB" sz="2200" b="1" dirty="0"/>
              <a:t>, optimiser </a:t>
            </a:r>
            <a:r>
              <a:rPr lang="en-GB" sz="2200" b="1" dirty="0" err="1"/>
              <a:t>l’allocation</a:t>
            </a:r>
            <a:r>
              <a:rPr lang="en-GB" sz="2200" b="1" dirty="0"/>
              <a:t> </a:t>
            </a:r>
            <a:r>
              <a:rPr lang="en-GB" sz="2200" b="1" dirty="0" err="1"/>
              <a:t>en</a:t>
            </a:r>
            <a:r>
              <a:rPr lang="en-GB" sz="2200" b="1" dirty="0"/>
              <a:t> </a:t>
            </a:r>
            <a:r>
              <a:rPr lang="en-GB" sz="2200" b="1" dirty="0" err="1"/>
              <a:t>mémoire</a:t>
            </a:r>
            <a:r>
              <a:rPr lang="en-GB" sz="2200" b="1" dirty="0"/>
              <a:t>)</a:t>
            </a:r>
          </a:p>
        </p:txBody>
      </p:sp>
      <p:pic>
        <p:nvPicPr>
          <p:cNvPr id="1034" name="Picture 10">
            <a:extLst>
              <a:ext uri="{FF2B5EF4-FFF2-40B4-BE49-F238E27FC236}">
                <a16:creationId xmlns:a16="http://schemas.microsoft.com/office/drawing/2014/main" id="{D7678D21-63AC-6F6F-8F5C-C56D4F06903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90655" y="7599558"/>
            <a:ext cx="897906" cy="8979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DFC74A2-17AB-408B-30E4-01A7E47F5EA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26912" y="7611567"/>
            <a:ext cx="897910" cy="897910"/>
          </a:xfrm>
          <a:prstGeom prst="rect">
            <a:avLst/>
          </a:prstGeom>
          <a:noFill/>
          <a:extLst>
            <a:ext uri="{909E8E84-426E-40DD-AFC4-6F175D3DCCD1}">
              <a14:hiddenFill xmlns:a14="http://schemas.microsoft.com/office/drawing/2010/main">
                <a:solidFill>
                  <a:srgbClr val="FFFFFF"/>
                </a:solidFill>
              </a14:hiddenFill>
            </a:ext>
          </a:extLst>
        </p:spPr>
      </p:pic>
      <p:sp>
        <p:nvSpPr>
          <p:cNvPr id="51" name="ZoneTexte 50">
            <a:extLst>
              <a:ext uri="{FF2B5EF4-FFF2-40B4-BE49-F238E27FC236}">
                <a16:creationId xmlns:a16="http://schemas.microsoft.com/office/drawing/2014/main" id="{67BFAEE7-1F26-AE90-FBB7-8F7124308265}"/>
              </a:ext>
            </a:extLst>
          </p:cNvPr>
          <p:cNvSpPr txBox="1"/>
          <p:nvPr/>
        </p:nvSpPr>
        <p:spPr>
          <a:xfrm>
            <a:off x="5599456" y="7595284"/>
            <a:ext cx="2727819" cy="646331"/>
          </a:xfrm>
          <a:prstGeom prst="rect">
            <a:avLst/>
          </a:prstGeom>
          <a:noFill/>
        </p:spPr>
        <p:txBody>
          <a:bodyPr wrap="square" rtlCol="0">
            <a:spAutoFit/>
          </a:bodyPr>
          <a:lstStyle/>
          <a:p>
            <a:r>
              <a:rPr lang="en-GB" sz="1800" b="1" dirty="0">
                <a:solidFill>
                  <a:schemeClr val="accent4">
                    <a:lumMod val="60000"/>
                    <a:lumOff val="40000"/>
                  </a:schemeClr>
                </a:solidFill>
              </a:rPr>
              <a:t>read</a:t>
            </a:r>
            <a:r>
              <a:rPr lang="en-GB" sz="1800" dirty="0"/>
              <a:t> de </a:t>
            </a:r>
            <a:r>
              <a:rPr lang="en-GB" sz="1800" dirty="0" err="1">
                <a:solidFill>
                  <a:schemeClr val="accent4">
                    <a:lumMod val="60000"/>
                    <a:lumOff val="40000"/>
                  </a:schemeClr>
                </a:solidFill>
              </a:rPr>
              <a:t>SparkSession</a:t>
            </a:r>
            <a:r>
              <a:rPr lang="en-GB" sz="1800" dirty="0"/>
              <a:t> dans </a:t>
            </a:r>
            <a:r>
              <a:rPr lang="en-GB" sz="1800" dirty="0" err="1">
                <a:solidFill>
                  <a:schemeClr val="accent4">
                    <a:lumMod val="60000"/>
                    <a:lumOff val="40000"/>
                  </a:schemeClr>
                </a:solidFill>
              </a:rPr>
              <a:t>Pyspark</a:t>
            </a:r>
            <a:endParaRPr lang="fr-FR" sz="1800" dirty="0">
              <a:solidFill>
                <a:schemeClr val="accent4">
                  <a:lumMod val="60000"/>
                  <a:lumOff val="40000"/>
                </a:schemeClr>
              </a:solidFill>
            </a:endParaRPr>
          </a:p>
        </p:txBody>
      </p:sp>
      <p:sp>
        <p:nvSpPr>
          <p:cNvPr id="54" name="ZoneTexte 53">
            <a:extLst>
              <a:ext uri="{FF2B5EF4-FFF2-40B4-BE49-F238E27FC236}">
                <a16:creationId xmlns:a16="http://schemas.microsoft.com/office/drawing/2014/main" id="{28094A9E-3624-F6DA-F0C8-B469A9D7273E}"/>
              </a:ext>
            </a:extLst>
          </p:cNvPr>
          <p:cNvSpPr txBox="1"/>
          <p:nvPr/>
        </p:nvSpPr>
        <p:spPr>
          <a:xfrm>
            <a:off x="5623706" y="8567720"/>
            <a:ext cx="3009021" cy="830997"/>
          </a:xfrm>
          <a:prstGeom prst="rect">
            <a:avLst/>
          </a:prstGeom>
          <a:noFill/>
        </p:spPr>
        <p:txBody>
          <a:bodyPr wrap="square" rtlCol="0">
            <a:spAutoFit/>
          </a:bodyPr>
          <a:lstStyle/>
          <a:p>
            <a:pPr marL="285750" indent="-285750">
              <a:buClr>
                <a:schemeClr val="accent1">
                  <a:lumMod val="75000"/>
                </a:schemeClr>
              </a:buClr>
              <a:buFont typeface="Wingdings" panose="05000000000000000000" pitchFamily="2" charset="2"/>
              <a:buChar char="§"/>
            </a:pPr>
            <a:r>
              <a:rPr lang="en-GB" sz="2400" dirty="0"/>
              <a:t>4  </a:t>
            </a:r>
            <a:r>
              <a:rPr lang="en-GB" sz="2400" b="1" dirty="0" err="1">
                <a:solidFill>
                  <a:srgbClr val="FFC000"/>
                </a:solidFill>
              </a:rPr>
              <a:t>DataFrame</a:t>
            </a:r>
            <a:r>
              <a:rPr lang="en-GB" sz="2400" dirty="0">
                <a:solidFill>
                  <a:srgbClr val="FFC000"/>
                </a:solidFill>
              </a:rPr>
              <a:t> </a:t>
            </a:r>
            <a:r>
              <a:rPr lang="en-GB" sz="2400" b="1" dirty="0" err="1">
                <a:solidFill>
                  <a:srgbClr val="FFC000"/>
                </a:solidFill>
              </a:rPr>
              <a:t>Pyspark</a:t>
            </a:r>
            <a:endParaRPr lang="en-GB" sz="2400" b="1" dirty="0">
              <a:solidFill>
                <a:srgbClr val="FFC000"/>
              </a:solidFill>
            </a:endParaRPr>
          </a:p>
        </p:txBody>
      </p:sp>
      <p:sp>
        <p:nvSpPr>
          <p:cNvPr id="55" name="Rectangle : coins arrondis 54">
            <a:extLst>
              <a:ext uri="{FF2B5EF4-FFF2-40B4-BE49-F238E27FC236}">
                <a16:creationId xmlns:a16="http://schemas.microsoft.com/office/drawing/2014/main" id="{E9356406-2F49-87A2-DC15-417819486E0E}"/>
              </a:ext>
            </a:extLst>
          </p:cNvPr>
          <p:cNvSpPr/>
          <p:nvPr/>
        </p:nvSpPr>
        <p:spPr>
          <a:xfrm>
            <a:off x="5293714" y="1014981"/>
            <a:ext cx="12784795" cy="8610281"/>
          </a:xfrm>
          <a:prstGeom prst="roundRect">
            <a:avLst/>
          </a:prstGeom>
          <a:noFill/>
          <a:ln>
            <a:solidFill>
              <a:schemeClr val="accent1">
                <a:lumMod val="75000"/>
              </a:schemeClr>
            </a:solidFill>
          </a:ln>
          <a:effectLst>
            <a:glow rad="101600">
              <a:schemeClr val="accent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Google Shape;489;g208d49cec94_0_1113">
            <a:extLst>
              <a:ext uri="{FF2B5EF4-FFF2-40B4-BE49-F238E27FC236}">
                <a16:creationId xmlns:a16="http://schemas.microsoft.com/office/drawing/2014/main" id="{DB997495-A17F-62D8-640F-A1A75664E719}"/>
              </a:ext>
            </a:extLst>
          </p:cNvPr>
          <p:cNvSpPr/>
          <p:nvPr/>
        </p:nvSpPr>
        <p:spPr>
          <a:xfrm>
            <a:off x="3424506" y="401850"/>
            <a:ext cx="2729400" cy="624300"/>
          </a:xfrm>
          <a:prstGeom prst="roundRect">
            <a:avLst>
              <a:gd name="adj" fmla="val 16667"/>
            </a:avLst>
          </a:prstGeom>
          <a:solidFill>
            <a:srgbClr val="ABD4DA"/>
          </a:solidFill>
          <a:ln>
            <a:noFill/>
          </a:ln>
          <a:effectLst>
            <a:glow rad="101600">
              <a:schemeClr val="accent1">
                <a:lumMod val="75000"/>
                <a:alpha val="40000"/>
              </a:schemeClr>
            </a:glo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400" b="1">
                <a:latin typeface="Calibri"/>
                <a:ea typeface="Calibri"/>
                <a:cs typeface="Calibri"/>
                <a:sym typeface="Calibri"/>
              </a:rPr>
              <a:t>Spark Context</a:t>
            </a:r>
            <a:endParaRPr sz="2400" b="1">
              <a:latin typeface="Calibri"/>
              <a:ea typeface="Calibri"/>
              <a:cs typeface="Calibri"/>
              <a:sym typeface="Calibri"/>
            </a:endParaRPr>
          </a:p>
        </p:txBody>
      </p:sp>
      <p:sp>
        <p:nvSpPr>
          <p:cNvPr id="57" name="ZoneTexte 56">
            <a:extLst>
              <a:ext uri="{FF2B5EF4-FFF2-40B4-BE49-F238E27FC236}">
                <a16:creationId xmlns:a16="http://schemas.microsoft.com/office/drawing/2014/main" id="{C5DE2494-068A-A7E1-AD82-6B70BB5CB4A3}"/>
              </a:ext>
            </a:extLst>
          </p:cNvPr>
          <p:cNvSpPr txBox="1"/>
          <p:nvPr/>
        </p:nvSpPr>
        <p:spPr>
          <a:xfrm>
            <a:off x="15250655" y="8600304"/>
            <a:ext cx="3009021" cy="830997"/>
          </a:xfrm>
          <a:prstGeom prst="rect">
            <a:avLst/>
          </a:prstGeom>
          <a:noFill/>
        </p:spPr>
        <p:txBody>
          <a:bodyPr wrap="square" rtlCol="0">
            <a:spAutoFit/>
          </a:bodyPr>
          <a:lstStyle/>
          <a:p>
            <a:pPr marL="285750" indent="-285750">
              <a:buClr>
                <a:schemeClr val="accent1">
                  <a:lumMod val="75000"/>
                </a:schemeClr>
              </a:buClr>
              <a:buFont typeface="Wingdings" panose="05000000000000000000" pitchFamily="2" charset="2"/>
              <a:buChar char="§"/>
            </a:pPr>
            <a:r>
              <a:rPr lang="en-GB" sz="2400" dirty="0"/>
              <a:t>3  </a:t>
            </a:r>
            <a:r>
              <a:rPr lang="en-GB" sz="2400" dirty="0" err="1"/>
              <a:t>DataFrame</a:t>
            </a:r>
            <a:r>
              <a:rPr lang="en-GB" sz="2400" dirty="0"/>
              <a:t>  </a:t>
            </a:r>
            <a:r>
              <a:rPr lang="en-GB" sz="2400" dirty="0" err="1"/>
              <a:t>en</a:t>
            </a:r>
            <a:r>
              <a:rPr lang="en-GB" sz="2400" dirty="0"/>
              <a:t> format </a:t>
            </a:r>
            <a:r>
              <a:rPr lang="en-GB" sz="2400" b="1" dirty="0">
                <a:solidFill>
                  <a:srgbClr val="FFC000"/>
                </a:solidFill>
              </a:rPr>
              <a:t>Parquets</a:t>
            </a:r>
          </a:p>
        </p:txBody>
      </p:sp>
      <p:sp>
        <p:nvSpPr>
          <p:cNvPr id="6" name="ZoneTexte 5">
            <a:extLst>
              <a:ext uri="{FF2B5EF4-FFF2-40B4-BE49-F238E27FC236}">
                <a16:creationId xmlns:a16="http://schemas.microsoft.com/office/drawing/2014/main" id="{C87DD17A-7C20-393D-EAA5-4FC21F1302D1}"/>
              </a:ext>
            </a:extLst>
          </p:cNvPr>
          <p:cNvSpPr txBox="1"/>
          <p:nvPr/>
        </p:nvSpPr>
        <p:spPr>
          <a:xfrm>
            <a:off x="8924190" y="4973442"/>
            <a:ext cx="3366581" cy="2462213"/>
          </a:xfrm>
          <a:prstGeom prst="rect">
            <a:avLst/>
          </a:prstGeom>
          <a:noFill/>
        </p:spPr>
        <p:txBody>
          <a:bodyPr wrap="square" rtlCol="0">
            <a:spAutoFit/>
          </a:bodyPr>
          <a:lstStyle/>
          <a:p>
            <a:pPr marL="342900" indent="-342900">
              <a:buClr>
                <a:srgbClr val="FF0000"/>
              </a:buClr>
              <a:buFont typeface="Wingdings" panose="05000000000000000000" pitchFamily="2" charset="2"/>
              <a:buChar char="§"/>
            </a:pPr>
            <a:endParaRPr lang="en-GB" sz="2200" b="1" dirty="0"/>
          </a:p>
          <a:p>
            <a:pPr marL="342900" indent="-342900">
              <a:buClr>
                <a:srgbClr val="FF0000"/>
              </a:buClr>
              <a:buFont typeface="Wingdings" panose="05000000000000000000" pitchFamily="2" charset="2"/>
              <a:buChar char="§"/>
            </a:pPr>
            <a:r>
              <a:rPr lang="en-GB" sz="2200" b="1" dirty="0"/>
              <a:t>Uniformiser les </a:t>
            </a:r>
            <a:r>
              <a:rPr lang="en-GB" sz="2200" b="1" dirty="0" err="1"/>
              <a:t>noms</a:t>
            </a:r>
            <a:r>
              <a:rPr lang="en-GB" sz="2200" b="1" dirty="0"/>
              <a:t> des variables et </a:t>
            </a:r>
            <a:r>
              <a:rPr lang="en-GB" sz="2200" b="1" dirty="0" err="1"/>
              <a:t>leurs</a:t>
            </a:r>
            <a:r>
              <a:rPr lang="en-GB" sz="2200" b="1" dirty="0"/>
              <a:t> </a:t>
            </a:r>
            <a:r>
              <a:rPr lang="en-GB" sz="2200" b="1" dirty="0" err="1"/>
              <a:t>modalités</a:t>
            </a:r>
            <a:r>
              <a:rPr lang="en-GB" sz="2200" b="1" dirty="0"/>
              <a:t>.</a:t>
            </a:r>
          </a:p>
          <a:p>
            <a:pPr marL="342900" indent="-342900">
              <a:buClr>
                <a:srgbClr val="FF0000"/>
              </a:buClr>
              <a:buFont typeface="Wingdings" panose="05000000000000000000" pitchFamily="2" charset="2"/>
              <a:buChar char="§"/>
            </a:pPr>
            <a:r>
              <a:rPr lang="en-GB" sz="2200" b="1" dirty="0"/>
              <a:t>Nouvelles variables</a:t>
            </a:r>
          </a:p>
          <a:p>
            <a:pPr marL="342900" indent="-342900">
              <a:buClr>
                <a:srgbClr val="FF0000"/>
              </a:buClr>
              <a:buFont typeface="Wingdings" panose="05000000000000000000" pitchFamily="2" charset="2"/>
              <a:buChar char="§"/>
            </a:pPr>
            <a:r>
              <a:rPr lang="en-GB" sz="2200" b="1" dirty="0"/>
              <a:t>Jointures(dates, </a:t>
            </a:r>
            <a:r>
              <a:rPr lang="en-GB" sz="2200" b="1" dirty="0" err="1"/>
              <a:t>départements</a:t>
            </a:r>
            <a:r>
              <a:rPr lang="en-GB" sz="2200" b="1" dirty="0"/>
              <a:t>)</a:t>
            </a:r>
          </a:p>
        </p:txBody>
      </p:sp>
      <p:pic>
        <p:nvPicPr>
          <p:cNvPr id="24" name="Image 23">
            <a:extLst>
              <a:ext uri="{FF2B5EF4-FFF2-40B4-BE49-F238E27FC236}">
                <a16:creationId xmlns:a16="http://schemas.microsoft.com/office/drawing/2014/main" id="{7E52A374-755B-01BA-CAC4-BD17BA6E2DEA}"/>
              </a:ext>
            </a:extLst>
          </p:cNvPr>
          <p:cNvPicPr>
            <a:picLocks noChangeAspect="1"/>
          </p:cNvPicPr>
          <p:nvPr/>
        </p:nvPicPr>
        <p:blipFill>
          <a:blip r:embed="rId3"/>
          <a:stretch>
            <a:fillRect/>
          </a:stretch>
        </p:blipFill>
        <p:spPr>
          <a:xfrm>
            <a:off x="9882785" y="7640672"/>
            <a:ext cx="929588" cy="796109"/>
          </a:xfrm>
          <a:prstGeom prst="rect">
            <a:avLst/>
          </a:prstGeom>
        </p:spPr>
      </p:pic>
      <p:sp>
        <p:nvSpPr>
          <p:cNvPr id="29" name="ZoneTexte 28">
            <a:extLst>
              <a:ext uri="{FF2B5EF4-FFF2-40B4-BE49-F238E27FC236}">
                <a16:creationId xmlns:a16="http://schemas.microsoft.com/office/drawing/2014/main" id="{B1E9A95C-F745-7874-C4DA-9E2969AD12D3}"/>
              </a:ext>
            </a:extLst>
          </p:cNvPr>
          <p:cNvSpPr txBox="1"/>
          <p:nvPr/>
        </p:nvSpPr>
        <p:spPr>
          <a:xfrm>
            <a:off x="8951888" y="8535636"/>
            <a:ext cx="3009021" cy="830997"/>
          </a:xfrm>
          <a:prstGeom prst="rect">
            <a:avLst/>
          </a:prstGeom>
          <a:noFill/>
        </p:spPr>
        <p:txBody>
          <a:bodyPr wrap="square" rtlCol="0">
            <a:spAutoFit/>
          </a:bodyPr>
          <a:lstStyle/>
          <a:p>
            <a:pPr marL="285750" indent="-285750">
              <a:buClr>
                <a:schemeClr val="accent1">
                  <a:lumMod val="75000"/>
                </a:schemeClr>
              </a:buClr>
              <a:buFont typeface="Wingdings" panose="05000000000000000000" pitchFamily="2" charset="2"/>
              <a:buChar char="§"/>
            </a:pPr>
            <a:r>
              <a:rPr lang="en-GB" sz="2400" dirty="0"/>
              <a:t>1  </a:t>
            </a:r>
            <a:r>
              <a:rPr lang="en-GB" sz="2400" b="1" dirty="0" err="1">
                <a:solidFill>
                  <a:srgbClr val="FFC000"/>
                </a:solidFill>
              </a:rPr>
              <a:t>DataFrame</a:t>
            </a:r>
            <a:r>
              <a:rPr lang="en-GB" sz="2400" dirty="0">
                <a:solidFill>
                  <a:srgbClr val="FFC000"/>
                </a:solidFill>
              </a:rPr>
              <a:t> </a:t>
            </a:r>
            <a:r>
              <a:rPr lang="en-GB" sz="2400" b="1" dirty="0" err="1">
                <a:solidFill>
                  <a:srgbClr val="FFC000"/>
                </a:solidFill>
              </a:rPr>
              <a:t>Pyspark</a:t>
            </a:r>
            <a:endParaRPr lang="en-GB" sz="2400" b="1" dirty="0">
              <a:solidFill>
                <a:srgbClr val="FFC000"/>
              </a:solidFill>
            </a:endParaRPr>
          </a:p>
        </p:txBody>
      </p:sp>
      <p:sp>
        <p:nvSpPr>
          <p:cNvPr id="30" name="ZoneTexte 29">
            <a:extLst>
              <a:ext uri="{FF2B5EF4-FFF2-40B4-BE49-F238E27FC236}">
                <a16:creationId xmlns:a16="http://schemas.microsoft.com/office/drawing/2014/main" id="{6ED24A0F-4517-D4AE-32F9-7C0271CD3A63}"/>
              </a:ext>
            </a:extLst>
          </p:cNvPr>
          <p:cNvSpPr txBox="1"/>
          <p:nvPr/>
        </p:nvSpPr>
        <p:spPr>
          <a:xfrm>
            <a:off x="12079228" y="4997110"/>
            <a:ext cx="3419084" cy="2462213"/>
          </a:xfrm>
          <a:prstGeom prst="rect">
            <a:avLst/>
          </a:prstGeom>
          <a:noFill/>
        </p:spPr>
        <p:txBody>
          <a:bodyPr wrap="square" rtlCol="0">
            <a:spAutoFit/>
          </a:bodyPr>
          <a:lstStyle/>
          <a:p>
            <a:pPr marL="342900" indent="-342900">
              <a:buClr>
                <a:srgbClr val="FF0000"/>
              </a:buClr>
              <a:buFont typeface="Wingdings" panose="05000000000000000000" pitchFamily="2" charset="2"/>
              <a:buChar char="§"/>
            </a:pPr>
            <a:endParaRPr lang="en-GB" sz="2200" b="1" dirty="0"/>
          </a:p>
          <a:p>
            <a:pPr marL="342900" indent="-342900">
              <a:buClr>
                <a:srgbClr val="FF0000"/>
              </a:buClr>
              <a:buFont typeface="Wingdings" panose="05000000000000000000" pitchFamily="2" charset="2"/>
              <a:buChar char="§"/>
            </a:pPr>
            <a:r>
              <a:rPr lang="en-GB" sz="2200" b="1" dirty="0" err="1"/>
              <a:t>Filtrer</a:t>
            </a:r>
            <a:r>
              <a:rPr lang="en-GB" sz="2200" b="1" dirty="0"/>
              <a:t> sur les </a:t>
            </a:r>
            <a:r>
              <a:rPr lang="en-GB" sz="2200" b="1" dirty="0" err="1"/>
              <a:t>départements</a:t>
            </a:r>
            <a:r>
              <a:rPr lang="en-GB" sz="2200" b="1" dirty="0"/>
              <a:t> de la Fr </a:t>
            </a:r>
            <a:r>
              <a:rPr lang="en-GB" sz="2200" b="1" dirty="0" err="1"/>
              <a:t>methropolitaine</a:t>
            </a:r>
            <a:r>
              <a:rPr lang="en-GB" sz="2200" b="1" dirty="0"/>
              <a:t>,  </a:t>
            </a:r>
            <a:r>
              <a:rPr lang="en-GB" sz="2200" b="1" dirty="0" err="1"/>
              <a:t>l’année</a:t>
            </a:r>
            <a:r>
              <a:rPr lang="en-GB" sz="2200" b="1" dirty="0"/>
              <a:t> 2021.</a:t>
            </a:r>
          </a:p>
          <a:p>
            <a:pPr marL="342900" indent="-342900">
              <a:buClr>
                <a:srgbClr val="FF0000"/>
              </a:buClr>
              <a:buFont typeface="Wingdings" panose="05000000000000000000" pitchFamily="2" charset="2"/>
              <a:buChar char="§"/>
            </a:pPr>
            <a:r>
              <a:rPr lang="en-GB" sz="2200" b="1" dirty="0" err="1"/>
              <a:t>Créer</a:t>
            </a:r>
            <a:r>
              <a:rPr lang="en-GB" sz="2200" b="1" dirty="0"/>
              <a:t> 2 </a:t>
            </a:r>
            <a:r>
              <a:rPr lang="en-GB" sz="2200" b="1" dirty="0" err="1"/>
              <a:t>DataFrames</a:t>
            </a:r>
            <a:r>
              <a:rPr lang="en-GB" sz="2200" b="1" dirty="0"/>
              <a:t>: 2 dates </a:t>
            </a:r>
            <a:r>
              <a:rPr lang="en-GB" sz="2200" b="1" dirty="0" err="1"/>
              <a:t>spécifiques</a:t>
            </a:r>
            <a:r>
              <a:rPr lang="en-GB" sz="2200" b="1" dirty="0"/>
              <a:t>.</a:t>
            </a:r>
          </a:p>
        </p:txBody>
      </p:sp>
      <p:pic>
        <p:nvPicPr>
          <p:cNvPr id="34" name="Image 33">
            <a:extLst>
              <a:ext uri="{FF2B5EF4-FFF2-40B4-BE49-F238E27FC236}">
                <a16:creationId xmlns:a16="http://schemas.microsoft.com/office/drawing/2014/main" id="{12ABF2FE-6BDD-29BC-9FC8-51433F226059}"/>
              </a:ext>
            </a:extLst>
          </p:cNvPr>
          <p:cNvPicPr>
            <a:picLocks noChangeAspect="1"/>
          </p:cNvPicPr>
          <p:nvPr/>
        </p:nvPicPr>
        <p:blipFill>
          <a:blip r:embed="rId3"/>
          <a:stretch>
            <a:fillRect/>
          </a:stretch>
        </p:blipFill>
        <p:spPr>
          <a:xfrm>
            <a:off x="13004185" y="7599558"/>
            <a:ext cx="929588" cy="796109"/>
          </a:xfrm>
          <a:prstGeom prst="rect">
            <a:avLst/>
          </a:prstGeom>
        </p:spPr>
      </p:pic>
      <p:sp>
        <p:nvSpPr>
          <p:cNvPr id="35" name="ZoneTexte 34">
            <a:extLst>
              <a:ext uri="{FF2B5EF4-FFF2-40B4-BE49-F238E27FC236}">
                <a16:creationId xmlns:a16="http://schemas.microsoft.com/office/drawing/2014/main" id="{6603A2A3-67BE-A538-D1B5-EE8661F196F6}"/>
              </a:ext>
            </a:extLst>
          </p:cNvPr>
          <p:cNvSpPr txBox="1"/>
          <p:nvPr/>
        </p:nvSpPr>
        <p:spPr>
          <a:xfrm>
            <a:off x="12123261" y="8562183"/>
            <a:ext cx="3009021" cy="830997"/>
          </a:xfrm>
          <a:prstGeom prst="rect">
            <a:avLst/>
          </a:prstGeom>
          <a:noFill/>
        </p:spPr>
        <p:txBody>
          <a:bodyPr wrap="square" rtlCol="0">
            <a:spAutoFit/>
          </a:bodyPr>
          <a:lstStyle/>
          <a:p>
            <a:pPr marL="285750" indent="-285750">
              <a:buClr>
                <a:schemeClr val="accent1">
                  <a:lumMod val="75000"/>
                </a:schemeClr>
              </a:buClr>
              <a:buFont typeface="Wingdings" panose="05000000000000000000" pitchFamily="2" charset="2"/>
              <a:buChar char="§"/>
            </a:pPr>
            <a:r>
              <a:rPr lang="en-GB" sz="2400" dirty="0"/>
              <a:t>3  </a:t>
            </a:r>
            <a:r>
              <a:rPr lang="en-GB" sz="2400" b="1" dirty="0" err="1">
                <a:solidFill>
                  <a:srgbClr val="FFC000"/>
                </a:solidFill>
              </a:rPr>
              <a:t>DataFrame</a:t>
            </a:r>
            <a:r>
              <a:rPr lang="en-GB" sz="2400" dirty="0">
                <a:solidFill>
                  <a:srgbClr val="FFC000"/>
                </a:solidFill>
              </a:rPr>
              <a:t> </a:t>
            </a:r>
            <a:r>
              <a:rPr lang="en-GB" sz="2400" b="1" dirty="0" err="1">
                <a:solidFill>
                  <a:srgbClr val="FFC000"/>
                </a:solidFill>
              </a:rPr>
              <a:t>Pyspark</a:t>
            </a:r>
            <a:endParaRPr lang="en-GB" sz="2400" b="1" dirty="0">
              <a:solidFill>
                <a:srgbClr val="FFC000"/>
              </a:solidFill>
            </a:endParaRPr>
          </a:p>
        </p:txBody>
      </p:sp>
      <p:sp>
        <p:nvSpPr>
          <p:cNvPr id="40" name="ZoneTexte 39">
            <a:extLst>
              <a:ext uri="{FF2B5EF4-FFF2-40B4-BE49-F238E27FC236}">
                <a16:creationId xmlns:a16="http://schemas.microsoft.com/office/drawing/2014/main" id="{0792D011-EE26-AB69-4D48-6FDD22219121}"/>
              </a:ext>
            </a:extLst>
          </p:cNvPr>
          <p:cNvSpPr txBox="1"/>
          <p:nvPr/>
        </p:nvSpPr>
        <p:spPr>
          <a:xfrm>
            <a:off x="15186330" y="5054594"/>
            <a:ext cx="3419084" cy="2462213"/>
          </a:xfrm>
          <a:prstGeom prst="rect">
            <a:avLst/>
          </a:prstGeom>
          <a:noFill/>
        </p:spPr>
        <p:txBody>
          <a:bodyPr wrap="square" rtlCol="0">
            <a:spAutoFit/>
          </a:bodyPr>
          <a:lstStyle/>
          <a:p>
            <a:pPr marL="342900" indent="-342900">
              <a:buClr>
                <a:srgbClr val="FF0000"/>
              </a:buClr>
              <a:buFont typeface="Wingdings" panose="05000000000000000000" pitchFamily="2" charset="2"/>
              <a:buChar char="§"/>
            </a:pPr>
            <a:endParaRPr lang="en-GB" sz="2200" b="1" dirty="0"/>
          </a:p>
          <a:p>
            <a:pPr marL="342900" indent="-342900">
              <a:buClr>
                <a:srgbClr val="FF0000"/>
              </a:buClr>
              <a:buFont typeface="Wingdings" panose="05000000000000000000" pitchFamily="2" charset="2"/>
              <a:buChar char="§"/>
            </a:pPr>
            <a:r>
              <a:rPr lang="en-GB" sz="2200" b="1" dirty="0"/>
              <a:t>Suppression des </a:t>
            </a:r>
            <a:r>
              <a:rPr lang="en-GB" sz="2200" b="1" dirty="0" err="1"/>
              <a:t>doublons</a:t>
            </a:r>
            <a:r>
              <a:rPr lang="en-GB" sz="2200" b="1" dirty="0"/>
              <a:t>. </a:t>
            </a:r>
            <a:r>
              <a:rPr lang="en-GB" sz="2200" b="1" dirty="0" err="1"/>
              <a:t>Regler</a:t>
            </a:r>
            <a:r>
              <a:rPr lang="en-GB" sz="2200" b="1" dirty="0"/>
              <a:t> formats</a:t>
            </a:r>
          </a:p>
          <a:p>
            <a:pPr marL="342900" indent="-342900">
              <a:buClr>
                <a:srgbClr val="FF0000"/>
              </a:buClr>
              <a:buFont typeface="Wingdings" panose="05000000000000000000" pitchFamily="2" charset="2"/>
              <a:buChar char="§"/>
            </a:pPr>
            <a:r>
              <a:rPr lang="en-GB" sz="2200" b="1" dirty="0"/>
              <a:t>Tri par (</a:t>
            </a:r>
            <a:r>
              <a:rPr lang="en-GB" sz="2200" b="1" dirty="0" err="1"/>
              <a:t>département</a:t>
            </a:r>
            <a:r>
              <a:rPr lang="en-GB" sz="2200" b="1" dirty="0"/>
              <a:t>, date).</a:t>
            </a:r>
          </a:p>
          <a:p>
            <a:pPr marL="342900" indent="-342900">
              <a:buClr>
                <a:srgbClr val="FF0000"/>
              </a:buClr>
              <a:buFont typeface="Wingdings" panose="05000000000000000000" pitchFamily="2" charset="2"/>
              <a:buChar char="§"/>
            </a:pPr>
            <a:r>
              <a:rPr lang="en-GB" sz="2200" b="1" dirty="0"/>
              <a:t>Format Parquet</a:t>
            </a:r>
          </a:p>
        </p:txBody>
      </p:sp>
      <p:pic>
        <p:nvPicPr>
          <p:cNvPr id="49" name="Image 48">
            <a:extLst>
              <a:ext uri="{FF2B5EF4-FFF2-40B4-BE49-F238E27FC236}">
                <a16:creationId xmlns:a16="http://schemas.microsoft.com/office/drawing/2014/main" id="{1B595459-23BD-5561-4011-EFB930FED644}"/>
              </a:ext>
            </a:extLst>
          </p:cNvPr>
          <p:cNvPicPr>
            <a:picLocks noChangeAspect="1"/>
          </p:cNvPicPr>
          <p:nvPr/>
        </p:nvPicPr>
        <p:blipFill>
          <a:blip r:embed="rId3"/>
          <a:stretch>
            <a:fillRect/>
          </a:stretch>
        </p:blipFill>
        <p:spPr>
          <a:xfrm>
            <a:off x="16165862" y="7606816"/>
            <a:ext cx="929588" cy="796109"/>
          </a:xfrm>
          <a:prstGeom prst="rect">
            <a:avLst/>
          </a:prstGeom>
        </p:spPr>
      </p:pic>
      <p:sp>
        <p:nvSpPr>
          <p:cNvPr id="50" name="ZoneTexte 49">
            <a:extLst>
              <a:ext uri="{FF2B5EF4-FFF2-40B4-BE49-F238E27FC236}">
                <a16:creationId xmlns:a16="http://schemas.microsoft.com/office/drawing/2014/main" id="{F9D35DED-1A97-17D5-7482-93F722245265}"/>
              </a:ext>
            </a:extLst>
          </p:cNvPr>
          <p:cNvSpPr txBox="1"/>
          <p:nvPr/>
        </p:nvSpPr>
        <p:spPr>
          <a:xfrm>
            <a:off x="15186330" y="5058129"/>
            <a:ext cx="3419084" cy="2462213"/>
          </a:xfrm>
          <a:prstGeom prst="rect">
            <a:avLst/>
          </a:prstGeom>
          <a:noFill/>
        </p:spPr>
        <p:txBody>
          <a:bodyPr wrap="square" rtlCol="0">
            <a:spAutoFit/>
          </a:bodyPr>
          <a:lstStyle/>
          <a:p>
            <a:pPr marL="342900" indent="-342900">
              <a:buClr>
                <a:srgbClr val="FF0000"/>
              </a:buClr>
              <a:buFont typeface="Wingdings" panose="05000000000000000000" pitchFamily="2" charset="2"/>
              <a:buChar char="§"/>
            </a:pPr>
            <a:endParaRPr lang="en-GB" sz="2200" b="1" dirty="0"/>
          </a:p>
          <a:p>
            <a:pPr marL="342900" indent="-342900">
              <a:buClr>
                <a:srgbClr val="FF0000"/>
              </a:buClr>
              <a:buFont typeface="Wingdings" panose="05000000000000000000" pitchFamily="2" charset="2"/>
              <a:buChar char="§"/>
            </a:pPr>
            <a:r>
              <a:rPr lang="en-GB" sz="2200" b="1" dirty="0"/>
              <a:t>Suppression des </a:t>
            </a:r>
            <a:r>
              <a:rPr lang="en-GB" sz="2200" b="1" dirty="0" err="1"/>
              <a:t>doublons</a:t>
            </a:r>
            <a:r>
              <a:rPr lang="en-GB" sz="2200" b="1" dirty="0"/>
              <a:t>. </a:t>
            </a:r>
            <a:r>
              <a:rPr lang="en-GB" sz="2200" b="1" dirty="0" err="1"/>
              <a:t>Regler</a:t>
            </a:r>
            <a:r>
              <a:rPr lang="en-GB" sz="2200" b="1" dirty="0"/>
              <a:t> formats</a:t>
            </a:r>
          </a:p>
          <a:p>
            <a:pPr marL="342900" indent="-342900">
              <a:buClr>
                <a:srgbClr val="FF0000"/>
              </a:buClr>
              <a:buFont typeface="Wingdings" panose="05000000000000000000" pitchFamily="2" charset="2"/>
              <a:buChar char="§"/>
            </a:pPr>
            <a:r>
              <a:rPr lang="en-GB" sz="2200" b="1" dirty="0"/>
              <a:t>Tri par (</a:t>
            </a:r>
            <a:r>
              <a:rPr lang="en-GB" sz="2200" b="1" dirty="0" err="1"/>
              <a:t>département</a:t>
            </a:r>
            <a:r>
              <a:rPr lang="en-GB" sz="2200" b="1" dirty="0"/>
              <a:t>, date).</a:t>
            </a:r>
          </a:p>
          <a:p>
            <a:pPr marL="342900" indent="-342900">
              <a:buClr>
                <a:srgbClr val="FF0000"/>
              </a:buClr>
              <a:buFont typeface="Wingdings" panose="05000000000000000000" pitchFamily="2" charset="2"/>
              <a:buChar char="§"/>
            </a:pPr>
            <a:r>
              <a:rPr lang="en-GB" sz="2200" b="1" dirty="0"/>
              <a:t>Format Parquet</a:t>
            </a:r>
          </a:p>
        </p:txBody>
      </p:sp>
    </p:spTree>
    <p:extLst>
      <p:ext uri="{BB962C8B-B14F-4D97-AF65-F5344CB8AC3E}">
        <p14:creationId xmlns:p14="http://schemas.microsoft.com/office/powerpoint/2010/main" val="177843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Lst>
  </p:timing>
</p:sld>
</file>

<file path=ppt/theme/theme1.xml><?xml version="1.0" encoding="utf-8"?>
<a:theme xmlns:a="http://schemas.openxmlformats.org/drawingml/2006/main" name="Thème1.png">
  <a:themeElements>
    <a:clrScheme name="Simple Light">
      <a:dk1>
        <a:srgbClr val="FFFFFF"/>
      </a:dk1>
      <a:lt1>
        <a:srgbClr val="EFEFEF"/>
      </a:lt1>
      <a:dk2>
        <a:srgbClr val="F1D4BA"/>
      </a:dk2>
      <a:lt2>
        <a:srgbClr val="DFC4AC"/>
      </a:lt2>
      <a:accent1>
        <a:srgbClr val="85C9D1"/>
      </a:accent1>
      <a:accent2>
        <a:srgbClr val="72A9B0"/>
      </a:accent2>
      <a:accent3>
        <a:srgbClr val="5596AC"/>
      </a:accent3>
      <a:accent4>
        <a:srgbClr val="232E44"/>
      </a:accent4>
      <a:accent5>
        <a:srgbClr val="D98A23"/>
      </a:accent5>
      <a:accent6>
        <a:srgbClr val="342524"/>
      </a:accent6>
      <a:hlink>
        <a:srgbClr val="232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1.png" id="{BD692A5A-1041-47C6-815F-DDCE510A8924}" vid="{13B8CC7D-E5DF-4EE9-BD5E-0B2DDF1FA05B}"/>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7BBE98651F7A43AC7BF2F06836443C" ma:contentTypeVersion="2" ma:contentTypeDescription="Crée un document." ma:contentTypeScope="" ma:versionID="88bde2091528620ef814652f0ce3af2d">
  <xsd:schema xmlns:xsd="http://www.w3.org/2001/XMLSchema" xmlns:xs="http://www.w3.org/2001/XMLSchema" xmlns:p="http://schemas.microsoft.com/office/2006/metadata/properties" xmlns:ns2="8103b6e4-b1cc-417b-af38-f980b3f4bdef" targetNamespace="http://schemas.microsoft.com/office/2006/metadata/properties" ma:root="true" ma:fieldsID="dc03a43f9d697b41154fd328002cef34" ns2:_="">
    <xsd:import namespace="8103b6e4-b1cc-417b-af38-f980b3f4bde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03b6e4-b1cc-417b-af38-f980b3f4bd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1B3354-8BF7-487F-9EDC-C756CE56F4AB}">
  <ds:schemaRefs>
    <ds:schemaRef ds:uri="8103b6e4-b1cc-417b-af38-f980b3f4bde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BB18C35-524E-4786-8815-96DD72CEDD3E}">
  <ds:schemaRefs>
    <ds:schemaRef ds:uri="http://schemas.microsoft.com/sharepoint/v3/contenttype/forms"/>
  </ds:schemaRefs>
</ds:datastoreItem>
</file>

<file path=customXml/itemProps3.xml><?xml version="1.0" encoding="utf-8"?>
<ds:datastoreItem xmlns:ds="http://schemas.openxmlformats.org/officeDocument/2006/customXml" ds:itemID="{B1FABBEA-E813-4B7F-BE0F-C8488549217F}">
  <ds:schemaRefs>
    <ds:schemaRef ds:uri="http://schemas.openxmlformats.org/package/2006/metadata/core-properties"/>
    <ds:schemaRef ds:uri="http://schemas.microsoft.com/office/infopath/2007/PartnerControls"/>
    <ds:schemaRef ds:uri="http://purl.org/dc/dcmitype/"/>
    <ds:schemaRef ds:uri="http://purl.org/dc/terms/"/>
    <ds:schemaRef ds:uri="http://schemas.microsoft.com/office/2006/documentManagement/types"/>
    <ds:schemaRef ds:uri="http://purl.org/dc/elements/1.1/"/>
    <ds:schemaRef ds:uri="http://www.w3.org/XML/1998/namespace"/>
    <ds:schemaRef ds:uri="8103b6e4-b1cc-417b-af38-f980b3f4bdef"/>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Thème1.png</Template>
  <TotalTime>8579</TotalTime>
  <Words>1204</Words>
  <Application>Microsoft Office PowerPoint</Application>
  <PresentationFormat>Personnalisé</PresentationFormat>
  <Paragraphs>262</Paragraphs>
  <Slides>20</Slides>
  <Notes>15</Notes>
  <HiddenSlides>0</HiddenSlides>
  <MMClips>0</MMClips>
  <ScaleCrop>false</ScaleCrop>
  <HeadingPairs>
    <vt:vector size="6" baseType="variant">
      <vt:variant>
        <vt:lpstr>Polices utilisées</vt:lpstr>
      </vt:variant>
      <vt:variant>
        <vt:i4>28</vt:i4>
      </vt:variant>
      <vt:variant>
        <vt:lpstr>Thème</vt:lpstr>
      </vt:variant>
      <vt:variant>
        <vt:i4>3</vt:i4>
      </vt:variant>
      <vt:variant>
        <vt:lpstr>Titres des diapositives</vt:lpstr>
      </vt:variant>
      <vt:variant>
        <vt:i4>20</vt:i4>
      </vt:variant>
    </vt:vector>
  </HeadingPairs>
  <TitlesOfParts>
    <vt:vector size="51" baseType="lpstr">
      <vt:lpstr>Avenir Next LT Pro</vt:lpstr>
      <vt:lpstr>Arial</vt:lpstr>
      <vt:lpstr>Proxima Nova Semibold</vt:lpstr>
      <vt:lpstr>Roboto Condensed Light</vt:lpstr>
      <vt:lpstr>Calibri Light</vt:lpstr>
      <vt:lpstr>Lato</vt:lpstr>
      <vt:lpstr>Roboto Condensed</vt:lpstr>
      <vt:lpstr>Georgia Pro Light</vt:lpstr>
      <vt:lpstr>Fira Sans Medium Bold</vt:lpstr>
      <vt:lpstr>Cardo</vt:lpstr>
      <vt:lpstr>Roboto</vt:lpstr>
      <vt:lpstr>Tw Cen MT</vt:lpstr>
      <vt:lpstr>Proxima Nova</vt:lpstr>
      <vt:lpstr>Roboto Thin</vt:lpstr>
      <vt:lpstr>Calibri</vt:lpstr>
      <vt:lpstr>Anaheim</vt:lpstr>
      <vt:lpstr>Georgia Pro Cond</vt:lpstr>
      <vt:lpstr>Montserrat</vt:lpstr>
      <vt:lpstr>Alegreya Sans SC</vt:lpstr>
      <vt:lpstr>Segoe UI</vt:lpstr>
      <vt:lpstr>Roboto Medium</vt:lpstr>
      <vt:lpstr>Nanum Gothic</vt:lpstr>
      <vt:lpstr>Cardo </vt:lpstr>
      <vt:lpstr>Georgia</vt:lpstr>
      <vt:lpstr>Söhne</vt:lpstr>
      <vt:lpstr>Fira Sans</vt:lpstr>
      <vt:lpstr>Wingdings</vt:lpstr>
      <vt:lpstr>Cabin</vt:lpstr>
      <vt:lpstr>Thème1.png</vt:lpstr>
      <vt:lpstr>Slidesgo Final Pages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Professionnelle pour Entreprise Rétrospective Projet Décontracté Bleu et Violet</dc:title>
  <dc:creator>hp</dc:creator>
  <cp:lastModifiedBy>Khaoula Aroui</cp:lastModifiedBy>
  <cp:revision>177</cp:revision>
  <dcterms:created xsi:type="dcterms:W3CDTF">2006-08-16T00:00:00Z</dcterms:created>
  <dcterms:modified xsi:type="dcterms:W3CDTF">2023-02-16T03:32:39Z</dcterms:modified>
  <dc:identifier>DAFPnQs-fz8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0x0101000B7BBE98651F7A43AC7BF2F06836443C</vt:lpwstr>
  </property>
</Properties>
</file>